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Masters/slideMaster4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theme/theme2.xml" ContentType="application/vnd.openxmlformats-officedocument.theme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slideLayouts/slideLayout34.xml" ContentType="application/vnd.openxmlformats-officedocument.presentationml.slideLayout+xml"/>
  <Override PartName="/ppt/slideLayouts/slideLayout35.xml" ContentType="application/vnd.openxmlformats-officedocument.presentationml.slideLayout+xml"/>
  <Override PartName="/ppt/theme/theme3.xml" ContentType="application/vnd.openxmlformats-officedocument.theme+xml"/>
  <Override PartName="/ppt/slideLayouts/slideLayout36.xml" ContentType="application/vnd.openxmlformats-officedocument.presentationml.slideLayout+xml"/>
  <Override PartName="/ppt/slideLayouts/slideLayout37.xml" ContentType="application/vnd.openxmlformats-officedocument.presentationml.slideLayout+xml"/>
  <Override PartName="/ppt/slideLayouts/slideLayout38.xml" ContentType="application/vnd.openxmlformats-officedocument.presentationml.slideLayout+xml"/>
  <Override PartName="/ppt/slideLayouts/slideLayout39.xml" ContentType="application/vnd.openxmlformats-officedocument.presentationml.slideLayout+xml"/>
  <Override PartName="/ppt/slideLayouts/slideLayout40.xml" ContentType="application/vnd.openxmlformats-officedocument.presentationml.slideLayout+xml"/>
  <Override PartName="/ppt/slideLayouts/slideLayout41.xml" ContentType="application/vnd.openxmlformats-officedocument.presentationml.slideLayout+xml"/>
  <Override PartName="/ppt/slideLayouts/slideLayout42.xml" ContentType="application/vnd.openxmlformats-officedocument.presentationml.slideLayout+xml"/>
  <Override PartName="/ppt/slideLayouts/slideLayout43.xml" ContentType="application/vnd.openxmlformats-officedocument.presentationml.slideLayout+xml"/>
  <Override PartName="/ppt/slideLayouts/slideLayout44.xml" ContentType="application/vnd.openxmlformats-officedocument.presentationml.slideLayout+xml"/>
  <Override PartName="/ppt/slideLayouts/slideLayout45.xml" ContentType="application/vnd.openxmlformats-officedocument.presentationml.slideLayout+xml"/>
  <Override PartName="/ppt/slideLayouts/slideLayout46.xml" ContentType="application/vnd.openxmlformats-officedocument.presentationml.slideLayout+xml"/>
  <Override PartName="/ppt/theme/theme4.xml" ContentType="application/vnd.openxmlformats-officedocument.theme+xml"/>
  <Override PartName="/ppt/theme/theme5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648" r:id="rId1"/>
    <p:sldMasterId id="2147483660" r:id="rId2"/>
    <p:sldMasterId id="2147483686" r:id="rId3"/>
    <p:sldMasterId id="2147483698" r:id="rId4"/>
  </p:sldMasterIdLst>
  <p:notesMasterIdLst>
    <p:notesMasterId r:id="rId35"/>
  </p:notesMasterIdLst>
  <p:sldIdLst>
    <p:sldId id="294" r:id="rId5"/>
    <p:sldId id="348" r:id="rId6"/>
    <p:sldId id="349" r:id="rId7"/>
    <p:sldId id="290" r:id="rId8"/>
    <p:sldId id="263" r:id="rId9"/>
    <p:sldId id="264" r:id="rId10"/>
    <p:sldId id="266" r:id="rId11"/>
    <p:sldId id="291" r:id="rId12"/>
    <p:sldId id="267" r:id="rId13"/>
    <p:sldId id="380" r:id="rId14"/>
    <p:sldId id="375" r:id="rId15"/>
    <p:sldId id="381" r:id="rId16"/>
    <p:sldId id="382" r:id="rId17"/>
    <p:sldId id="383" r:id="rId18"/>
    <p:sldId id="384" r:id="rId19"/>
    <p:sldId id="385" r:id="rId20"/>
    <p:sldId id="386" r:id="rId21"/>
    <p:sldId id="376" r:id="rId22"/>
    <p:sldId id="387" r:id="rId23"/>
    <p:sldId id="296" r:id="rId24"/>
    <p:sldId id="297" r:id="rId25"/>
    <p:sldId id="361" r:id="rId26"/>
    <p:sldId id="377" r:id="rId27"/>
    <p:sldId id="388" r:id="rId28"/>
    <p:sldId id="378" r:id="rId29"/>
    <p:sldId id="379" r:id="rId30"/>
    <p:sldId id="389" r:id="rId31"/>
    <p:sldId id="310" r:id="rId32"/>
    <p:sldId id="298" r:id="rId33"/>
    <p:sldId id="261" r:id="rId34"/>
  </p:sldIdLst>
  <p:sldSz cx="9144000" cy="6858000" type="screen4x3"/>
  <p:notesSz cx="6858000" cy="9144000"/>
  <p:custDataLst>
    <p:tags r:id="rId36"/>
  </p:custData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C700A"/>
    <a:srgbClr val="0088B8"/>
    <a:srgbClr val="1909E5"/>
    <a:srgbClr val="FF3399"/>
    <a:srgbClr val="FF0000"/>
    <a:srgbClr val="0C0C9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Medium Style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1546" autoAdjust="0"/>
    <p:restoredTop sz="93466" autoAdjust="0"/>
  </p:normalViewPr>
  <p:slideViewPr>
    <p:cSldViewPr>
      <p:cViewPr varScale="1">
        <p:scale>
          <a:sx n="59" d="100"/>
          <a:sy n="59" d="100"/>
        </p:scale>
        <p:origin x="1656" y="5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slide" Target="slides/slide22.xml"/><Relationship Id="rId39" Type="http://schemas.openxmlformats.org/officeDocument/2006/relationships/theme" Target="theme/theme1.xml"/><Relationship Id="rId21" Type="http://schemas.openxmlformats.org/officeDocument/2006/relationships/slide" Target="slides/slide17.xml"/><Relationship Id="rId34" Type="http://schemas.openxmlformats.org/officeDocument/2006/relationships/slide" Target="slides/slide30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openxmlformats.org/officeDocument/2006/relationships/slide" Target="slides/slide29.xml"/><Relationship Id="rId38" Type="http://schemas.openxmlformats.org/officeDocument/2006/relationships/viewProps" Target="view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slide" Target="slides/slide25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openxmlformats.org/officeDocument/2006/relationships/slide" Target="slides/slide28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slide" Target="slides/slide24.xml"/><Relationship Id="rId36" Type="http://schemas.openxmlformats.org/officeDocument/2006/relationships/tags" Target="tags/tag1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slide" Target="slides/slide27.xml"/><Relationship Id="rId4" Type="http://schemas.openxmlformats.org/officeDocument/2006/relationships/slideMaster" Target="slideMasters/slideMaster4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slide" Target="slides/slide23.xml"/><Relationship Id="rId30" Type="http://schemas.openxmlformats.org/officeDocument/2006/relationships/slide" Target="slides/slide26.xml"/><Relationship Id="rId35" Type="http://schemas.openxmlformats.org/officeDocument/2006/relationships/notesMaster" Target="notesMasters/notesMaster1.xml"/><Relationship Id="rId8" Type="http://schemas.openxmlformats.org/officeDocument/2006/relationships/slide" Target="slides/slide4.xml"/><Relationship Id="rId3" Type="http://schemas.openxmlformats.org/officeDocument/2006/relationships/slideMaster" Target="slideMasters/slideMaster3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5">
  <dgm:title val=""/>
  <dgm:desc val=""/>
  <dgm:catLst>
    <dgm:cat type="colorful" pri="10500"/>
  </dgm:catLst>
  <dgm:styleLbl name="node0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5"/>
      <a:schemeClr val="accent6"/>
    </dgm:fillClrLst>
    <dgm:linClrLst>
      <a:schemeClr val="accent5"/>
      <a:schemeClr val="accent6"/>
    </dgm:linClrLst>
    <dgm:effectClrLst/>
    <dgm:txLinClrLst/>
    <dgm:txFillClrLst/>
    <dgm:txEffectClrLst/>
  </dgm:styleLbl>
  <dgm:styleLbl name="lnNode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5">
        <a:tint val="50000"/>
      </a:schemeClr>
      <a:schemeClr val="accent6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5"/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5"/>
    </dgm:fillClrLst>
    <dgm:linClrLst meth="repeat">
      <a:schemeClr val="accent5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6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1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5"/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6">
        <a:tint val="9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6">
        <a:tint val="7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5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5">
        <a:tint val="40000"/>
        <a:alpha val="90000"/>
      </a:schemeClr>
      <a:schemeClr val="accent6">
        <a:tint val="40000"/>
        <a:alpha val="90000"/>
      </a:schemeClr>
    </dgm:fillClrLst>
    <dgm:linClrLst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5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5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5">
        <a:tint val="50000"/>
        <a:alpha val="40000"/>
      </a:schemeClr>
    </dgm:fillClrLst>
    <dgm:linClrLst meth="repeat">
      <a:schemeClr val="accent5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5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97F84FD7-2917-4D08-BA5A-4C0F132BE5E6}" type="doc">
      <dgm:prSet loTypeId="urn:microsoft.com/office/officeart/2005/8/layout/hierarchy3" loCatId="hierarchy" qsTypeId="urn:microsoft.com/office/officeart/2005/8/quickstyle/simple5" qsCatId="simple" csTypeId="urn:microsoft.com/office/officeart/2005/8/colors/colorful5" csCatId="colorful" phldr="1"/>
      <dgm:spPr/>
      <dgm:t>
        <a:bodyPr/>
        <a:lstStyle/>
        <a:p>
          <a:endParaRPr lang="en-US"/>
        </a:p>
      </dgm:t>
    </dgm:pt>
    <dgm:pt modelId="{C55CB3F2-1DC6-4C0C-B220-2E6A8A55D103}">
      <dgm:prSet phldrT="[Text]"/>
      <dgm:spPr/>
      <dgm:t>
        <a:bodyPr/>
        <a:lstStyle/>
        <a:p>
          <a:r>
            <a:rPr lang="de-DE" b="1" i="1" dirty="0" smtClean="0"/>
            <a:t>2.1. Ăn mòn hóa học?</a:t>
          </a:r>
          <a:endParaRPr lang="en-US" dirty="0"/>
        </a:p>
      </dgm:t>
    </dgm:pt>
    <dgm:pt modelId="{70C90784-D9BB-4ED5-BC32-A9BEA83CFCCC}" type="parTrans" cxnId="{4766A7DE-E3E9-4074-B0A5-84268BF5F682}">
      <dgm:prSet/>
      <dgm:spPr/>
      <dgm:t>
        <a:bodyPr/>
        <a:lstStyle/>
        <a:p>
          <a:endParaRPr lang="en-US"/>
        </a:p>
      </dgm:t>
    </dgm:pt>
    <dgm:pt modelId="{8765251B-FDD9-4065-97CC-423F17CDA683}" type="sibTrans" cxnId="{4766A7DE-E3E9-4074-B0A5-84268BF5F682}">
      <dgm:prSet/>
      <dgm:spPr/>
      <dgm:t>
        <a:bodyPr/>
        <a:lstStyle/>
        <a:p>
          <a:endParaRPr lang="en-US"/>
        </a:p>
      </dgm:t>
    </dgm:pt>
    <dgm:pt modelId="{0CE08C9F-6DAD-45A8-973D-DF7B037B1B29}">
      <dgm:prSet phldrT="[Text]"/>
      <dgm:spPr/>
      <dgm:t>
        <a:bodyPr/>
        <a:lstStyle/>
        <a:p>
          <a:r>
            <a:rPr lang="de-DE" b="1" dirty="0" smtClean="0"/>
            <a:t>Điều kiện xảy ra ăn mòn hóa học</a:t>
          </a:r>
          <a:endParaRPr lang="en-US" dirty="0"/>
        </a:p>
      </dgm:t>
    </dgm:pt>
    <dgm:pt modelId="{98D8362C-649A-433F-8606-EB5300F1DEC8}" type="parTrans" cxnId="{D9282662-4A07-4D7A-B7AE-982AEE798359}">
      <dgm:prSet/>
      <dgm:spPr/>
      <dgm:t>
        <a:bodyPr/>
        <a:lstStyle/>
        <a:p>
          <a:endParaRPr lang="en-US"/>
        </a:p>
      </dgm:t>
    </dgm:pt>
    <dgm:pt modelId="{7198A02D-FBDE-4E11-820C-112429DC8B42}" type="sibTrans" cxnId="{D9282662-4A07-4D7A-B7AE-982AEE798359}">
      <dgm:prSet/>
      <dgm:spPr/>
      <dgm:t>
        <a:bodyPr/>
        <a:lstStyle/>
        <a:p>
          <a:endParaRPr lang="en-US"/>
        </a:p>
      </dgm:t>
    </dgm:pt>
    <dgm:pt modelId="{5249F097-1498-4EAF-92F1-F0D99D434299}">
      <dgm:prSet phldrT="[Text]"/>
      <dgm:spPr/>
      <dgm:t>
        <a:bodyPr/>
        <a:lstStyle/>
        <a:p>
          <a:r>
            <a:rPr lang="de-DE" b="1" dirty="0" smtClean="0"/>
            <a:t>Đặc điểm</a:t>
          </a:r>
          <a:endParaRPr lang="en-US" dirty="0"/>
        </a:p>
      </dgm:t>
    </dgm:pt>
    <dgm:pt modelId="{6899CE94-A455-42ED-9A48-8DAE54924BB2}" type="parTrans" cxnId="{8C356599-6EBC-450F-BBB2-331DAC99A388}">
      <dgm:prSet/>
      <dgm:spPr/>
      <dgm:t>
        <a:bodyPr/>
        <a:lstStyle/>
        <a:p>
          <a:endParaRPr lang="en-US"/>
        </a:p>
      </dgm:t>
    </dgm:pt>
    <dgm:pt modelId="{B68EFBE6-9B83-4834-8DBB-C1714374B01A}" type="sibTrans" cxnId="{8C356599-6EBC-450F-BBB2-331DAC99A388}">
      <dgm:prSet/>
      <dgm:spPr/>
      <dgm:t>
        <a:bodyPr/>
        <a:lstStyle/>
        <a:p>
          <a:endParaRPr lang="en-US"/>
        </a:p>
      </dgm:t>
    </dgm:pt>
    <dgm:pt modelId="{321785C2-602A-4858-B1B6-3C34737A5F19}">
      <dgm:prSet phldrT="[Text]"/>
      <dgm:spPr/>
      <dgm:t>
        <a:bodyPr/>
        <a:lstStyle/>
        <a:p>
          <a:r>
            <a:rPr lang="de-DE" b="1" i="1" dirty="0" smtClean="0"/>
            <a:t>2.2. Ăn mòn </a:t>
          </a:r>
          <a:r>
            <a:rPr lang="de-DE" b="1" i="1" u="sng" dirty="0" smtClean="0"/>
            <a:t>điện</a:t>
          </a:r>
          <a:r>
            <a:rPr lang="de-DE" b="1" i="1" dirty="0" smtClean="0"/>
            <a:t> hóa học?</a:t>
          </a:r>
          <a:endParaRPr lang="en-US" dirty="0"/>
        </a:p>
      </dgm:t>
    </dgm:pt>
    <dgm:pt modelId="{330D4A65-AB9D-4233-8789-0CDB8BFDBF52}" type="parTrans" cxnId="{EFF8703D-3739-40C0-A224-11B394DF73CA}">
      <dgm:prSet/>
      <dgm:spPr/>
      <dgm:t>
        <a:bodyPr/>
        <a:lstStyle/>
        <a:p>
          <a:endParaRPr lang="en-US"/>
        </a:p>
      </dgm:t>
    </dgm:pt>
    <dgm:pt modelId="{9E6BE77B-8686-4A2F-BC1F-6D65524FC382}" type="sibTrans" cxnId="{EFF8703D-3739-40C0-A224-11B394DF73CA}">
      <dgm:prSet/>
      <dgm:spPr/>
      <dgm:t>
        <a:bodyPr/>
        <a:lstStyle/>
        <a:p>
          <a:endParaRPr lang="en-US"/>
        </a:p>
      </dgm:t>
    </dgm:pt>
    <dgm:pt modelId="{8D9E9707-31B3-4C57-9E12-5C06FECA5BF5}">
      <dgm:prSet phldrT="[Text]"/>
      <dgm:spPr/>
      <dgm:t>
        <a:bodyPr/>
        <a:lstStyle/>
        <a:p>
          <a:pPr algn="ctr"/>
          <a:r>
            <a:rPr lang="de-DE" b="1" dirty="0" smtClean="0"/>
            <a:t>Điều kiện xảy ra ăn mòn </a:t>
          </a:r>
          <a:r>
            <a:rPr lang="de-DE" b="1" u="sng" dirty="0" smtClean="0"/>
            <a:t>điện</a:t>
          </a:r>
          <a:r>
            <a:rPr lang="de-DE" b="1" dirty="0" smtClean="0"/>
            <a:t> hóa học</a:t>
          </a:r>
          <a:endParaRPr lang="en-US" dirty="0"/>
        </a:p>
      </dgm:t>
    </dgm:pt>
    <dgm:pt modelId="{4211B41C-2FFC-485C-8707-1130B0AAFCD5}" type="parTrans" cxnId="{14D27E01-2339-4139-A5EF-A2EE15BBDE50}">
      <dgm:prSet/>
      <dgm:spPr/>
      <dgm:t>
        <a:bodyPr/>
        <a:lstStyle/>
        <a:p>
          <a:endParaRPr lang="en-US"/>
        </a:p>
      </dgm:t>
    </dgm:pt>
    <dgm:pt modelId="{D5D5A161-40D1-4C4A-9192-AAC4E7BA10B7}" type="sibTrans" cxnId="{14D27E01-2339-4139-A5EF-A2EE15BBDE50}">
      <dgm:prSet/>
      <dgm:spPr/>
      <dgm:t>
        <a:bodyPr/>
        <a:lstStyle/>
        <a:p>
          <a:endParaRPr lang="en-US"/>
        </a:p>
      </dgm:t>
    </dgm:pt>
    <dgm:pt modelId="{DA8D45F7-B0C8-4ADE-96E4-8EB9FC6A0091}">
      <dgm:prSet phldrT="[Text]"/>
      <dgm:spPr/>
      <dgm:t>
        <a:bodyPr/>
        <a:lstStyle/>
        <a:p>
          <a:r>
            <a:rPr lang="de-DE" b="1" dirty="0" smtClean="0"/>
            <a:t>Đặc điểm</a:t>
          </a:r>
          <a:endParaRPr lang="en-US" dirty="0"/>
        </a:p>
      </dgm:t>
    </dgm:pt>
    <dgm:pt modelId="{B7F9DBA7-6A94-4882-865B-2E66C4F87574}" type="parTrans" cxnId="{95C673DD-589B-48D7-945C-52FA060CA382}">
      <dgm:prSet/>
      <dgm:spPr/>
      <dgm:t>
        <a:bodyPr/>
        <a:lstStyle/>
        <a:p>
          <a:endParaRPr lang="en-US"/>
        </a:p>
      </dgm:t>
    </dgm:pt>
    <dgm:pt modelId="{48DF5EE2-D5A1-4F01-82B6-67A1F14C7E48}" type="sibTrans" cxnId="{95C673DD-589B-48D7-945C-52FA060CA382}">
      <dgm:prSet/>
      <dgm:spPr/>
      <dgm:t>
        <a:bodyPr/>
        <a:lstStyle/>
        <a:p>
          <a:endParaRPr lang="en-US"/>
        </a:p>
      </dgm:t>
    </dgm:pt>
    <dgm:pt modelId="{1E4E45B5-3FEC-48B2-8354-AF6C260A42E8}" type="pres">
      <dgm:prSet presAssocID="{97F84FD7-2917-4D08-BA5A-4C0F132BE5E6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en-US"/>
        </a:p>
      </dgm:t>
    </dgm:pt>
    <dgm:pt modelId="{81D91665-9016-4674-A052-81D420F325D2}" type="pres">
      <dgm:prSet presAssocID="{C55CB3F2-1DC6-4C0C-B220-2E6A8A55D103}" presName="root" presStyleCnt="0"/>
      <dgm:spPr/>
    </dgm:pt>
    <dgm:pt modelId="{CEF7A19A-0498-4811-95CA-99368C9865A1}" type="pres">
      <dgm:prSet presAssocID="{C55CB3F2-1DC6-4C0C-B220-2E6A8A55D103}" presName="rootComposite" presStyleCnt="0"/>
      <dgm:spPr/>
    </dgm:pt>
    <dgm:pt modelId="{0E191862-15EB-4413-A052-F77964E702E0}" type="pres">
      <dgm:prSet presAssocID="{C55CB3F2-1DC6-4C0C-B220-2E6A8A55D103}" presName="rootText" presStyleLbl="node1" presStyleIdx="0" presStyleCnt="2"/>
      <dgm:spPr/>
      <dgm:t>
        <a:bodyPr/>
        <a:lstStyle/>
        <a:p>
          <a:endParaRPr lang="en-US"/>
        </a:p>
      </dgm:t>
    </dgm:pt>
    <dgm:pt modelId="{128EDB7D-1E7F-40E1-ADE7-C73BCE6F8BCE}" type="pres">
      <dgm:prSet presAssocID="{C55CB3F2-1DC6-4C0C-B220-2E6A8A55D103}" presName="rootConnector" presStyleLbl="node1" presStyleIdx="0" presStyleCnt="2"/>
      <dgm:spPr/>
      <dgm:t>
        <a:bodyPr/>
        <a:lstStyle/>
        <a:p>
          <a:endParaRPr lang="en-US"/>
        </a:p>
      </dgm:t>
    </dgm:pt>
    <dgm:pt modelId="{93DADF94-3D1F-4E56-9F5C-4DAB754B9B47}" type="pres">
      <dgm:prSet presAssocID="{C55CB3F2-1DC6-4C0C-B220-2E6A8A55D103}" presName="childShape" presStyleCnt="0"/>
      <dgm:spPr/>
    </dgm:pt>
    <dgm:pt modelId="{2D43D66F-A188-40AE-8619-0BC7678F9D89}" type="pres">
      <dgm:prSet presAssocID="{98D8362C-649A-433F-8606-EB5300F1DEC8}" presName="Name13" presStyleLbl="parChTrans1D2" presStyleIdx="0" presStyleCnt="4"/>
      <dgm:spPr/>
      <dgm:t>
        <a:bodyPr/>
        <a:lstStyle/>
        <a:p>
          <a:endParaRPr lang="en-US"/>
        </a:p>
      </dgm:t>
    </dgm:pt>
    <dgm:pt modelId="{47CAED4A-A5D4-4E0C-9616-A6862FABEB83}" type="pres">
      <dgm:prSet presAssocID="{0CE08C9F-6DAD-45A8-973D-DF7B037B1B29}" presName="childText" presStyleLbl="bgAcc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49BC8F1-5C4F-4CB9-927E-87C432854393}" type="pres">
      <dgm:prSet presAssocID="{6899CE94-A455-42ED-9A48-8DAE54924BB2}" presName="Name13" presStyleLbl="parChTrans1D2" presStyleIdx="1" presStyleCnt="4"/>
      <dgm:spPr/>
      <dgm:t>
        <a:bodyPr/>
        <a:lstStyle/>
        <a:p>
          <a:endParaRPr lang="en-US"/>
        </a:p>
      </dgm:t>
    </dgm:pt>
    <dgm:pt modelId="{32A9941D-B569-4FE5-B6FC-B3A0EE2A2E64}" type="pres">
      <dgm:prSet presAssocID="{5249F097-1498-4EAF-92F1-F0D99D434299}" presName="childText" presStyleLbl="b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B0598651-E979-4663-B40E-5ADE904DEC0F}" type="pres">
      <dgm:prSet presAssocID="{321785C2-602A-4858-B1B6-3C34737A5F19}" presName="root" presStyleCnt="0"/>
      <dgm:spPr/>
    </dgm:pt>
    <dgm:pt modelId="{DC56813A-F97E-4E43-9712-B8FBF4AD54C3}" type="pres">
      <dgm:prSet presAssocID="{321785C2-602A-4858-B1B6-3C34737A5F19}" presName="rootComposite" presStyleCnt="0"/>
      <dgm:spPr/>
    </dgm:pt>
    <dgm:pt modelId="{BEA9C880-03C4-44AA-B28A-512862B375D5}" type="pres">
      <dgm:prSet presAssocID="{321785C2-602A-4858-B1B6-3C34737A5F19}" presName="rootText" presStyleLbl="node1" presStyleIdx="1" presStyleCnt="2"/>
      <dgm:spPr/>
      <dgm:t>
        <a:bodyPr/>
        <a:lstStyle/>
        <a:p>
          <a:endParaRPr lang="en-US"/>
        </a:p>
      </dgm:t>
    </dgm:pt>
    <dgm:pt modelId="{D506C017-7A4D-4F68-BE5E-46F6F315448D}" type="pres">
      <dgm:prSet presAssocID="{321785C2-602A-4858-B1B6-3C34737A5F19}" presName="rootConnector" presStyleLbl="node1" presStyleIdx="1" presStyleCnt="2"/>
      <dgm:spPr/>
      <dgm:t>
        <a:bodyPr/>
        <a:lstStyle/>
        <a:p>
          <a:endParaRPr lang="en-US"/>
        </a:p>
      </dgm:t>
    </dgm:pt>
    <dgm:pt modelId="{1AD75998-E510-48DD-8079-1FEDF9E53A41}" type="pres">
      <dgm:prSet presAssocID="{321785C2-602A-4858-B1B6-3C34737A5F19}" presName="childShape" presStyleCnt="0"/>
      <dgm:spPr/>
    </dgm:pt>
    <dgm:pt modelId="{1A5B954D-28AE-4E48-A9A1-EB0C350B3092}" type="pres">
      <dgm:prSet presAssocID="{4211B41C-2FFC-485C-8707-1130B0AAFCD5}" presName="Name13" presStyleLbl="parChTrans1D2" presStyleIdx="2" presStyleCnt="4"/>
      <dgm:spPr/>
      <dgm:t>
        <a:bodyPr/>
        <a:lstStyle/>
        <a:p>
          <a:endParaRPr lang="en-US"/>
        </a:p>
      </dgm:t>
    </dgm:pt>
    <dgm:pt modelId="{F7FFA2CD-1035-4C67-B588-54B3159B534B}" type="pres">
      <dgm:prSet presAssocID="{8D9E9707-31B3-4C57-9E12-5C06FECA5BF5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45775E62-8A61-4135-ADE3-19E9CF959F3A}" type="pres">
      <dgm:prSet presAssocID="{B7F9DBA7-6A94-4882-865B-2E66C4F87574}" presName="Name13" presStyleLbl="parChTrans1D2" presStyleIdx="3" presStyleCnt="4"/>
      <dgm:spPr/>
      <dgm:t>
        <a:bodyPr/>
        <a:lstStyle/>
        <a:p>
          <a:endParaRPr lang="en-US"/>
        </a:p>
      </dgm:t>
    </dgm:pt>
    <dgm:pt modelId="{B86827B6-EB8E-4CA4-9177-E9BF2AF76FA4}" type="pres">
      <dgm:prSet presAssocID="{DA8D45F7-B0C8-4ADE-96E4-8EB9FC6A0091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</dgm:ptLst>
  <dgm:cxnLst>
    <dgm:cxn modelId="{80007D1B-FC9F-4F17-AEE9-94F28D863CA7}" type="presOf" srcId="{98D8362C-649A-433F-8606-EB5300F1DEC8}" destId="{2D43D66F-A188-40AE-8619-0BC7678F9D89}" srcOrd="0" destOrd="0" presId="urn:microsoft.com/office/officeart/2005/8/layout/hierarchy3"/>
    <dgm:cxn modelId="{906BFE1F-9C06-499B-89CB-1197C389F43C}" type="presOf" srcId="{C55CB3F2-1DC6-4C0C-B220-2E6A8A55D103}" destId="{0E191862-15EB-4413-A052-F77964E702E0}" srcOrd="0" destOrd="0" presId="urn:microsoft.com/office/officeart/2005/8/layout/hierarchy3"/>
    <dgm:cxn modelId="{49A2ACA7-FCF4-46FA-9811-13D655AFA413}" type="presOf" srcId="{8D9E9707-31B3-4C57-9E12-5C06FECA5BF5}" destId="{F7FFA2CD-1035-4C67-B588-54B3159B534B}" srcOrd="0" destOrd="0" presId="urn:microsoft.com/office/officeart/2005/8/layout/hierarchy3"/>
    <dgm:cxn modelId="{5FFA090A-CCFA-4791-ABC5-297B93211332}" type="presOf" srcId="{6899CE94-A455-42ED-9A48-8DAE54924BB2}" destId="{449BC8F1-5C4F-4CB9-927E-87C432854393}" srcOrd="0" destOrd="0" presId="urn:microsoft.com/office/officeart/2005/8/layout/hierarchy3"/>
    <dgm:cxn modelId="{A47356E2-1BDF-41FB-9BAF-156EDDDEA99D}" type="presOf" srcId="{DA8D45F7-B0C8-4ADE-96E4-8EB9FC6A0091}" destId="{B86827B6-EB8E-4CA4-9177-E9BF2AF76FA4}" srcOrd="0" destOrd="0" presId="urn:microsoft.com/office/officeart/2005/8/layout/hierarchy3"/>
    <dgm:cxn modelId="{914F10FB-7FC9-454F-8DD8-984360C96692}" type="presOf" srcId="{321785C2-602A-4858-B1B6-3C34737A5F19}" destId="{BEA9C880-03C4-44AA-B28A-512862B375D5}" srcOrd="0" destOrd="0" presId="urn:microsoft.com/office/officeart/2005/8/layout/hierarchy3"/>
    <dgm:cxn modelId="{95C673DD-589B-48D7-945C-52FA060CA382}" srcId="{321785C2-602A-4858-B1B6-3C34737A5F19}" destId="{DA8D45F7-B0C8-4ADE-96E4-8EB9FC6A0091}" srcOrd="1" destOrd="0" parTransId="{B7F9DBA7-6A94-4882-865B-2E66C4F87574}" sibTransId="{48DF5EE2-D5A1-4F01-82B6-67A1F14C7E48}"/>
    <dgm:cxn modelId="{EA818A71-2EBB-4CE8-AF0A-076133CF947A}" type="presOf" srcId="{321785C2-602A-4858-B1B6-3C34737A5F19}" destId="{D506C017-7A4D-4F68-BE5E-46F6F315448D}" srcOrd="1" destOrd="0" presId="urn:microsoft.com/office/officeart/2005/8/layout/hierarchy3"/>
    <dgm:cxn modelId="{4766A7DE-E3E9-4074-B0A5-84268BF5F682}" srcId="{97F84FD7-2917-4D08-BA5A-4C0F132BE5E6}" destId="{C55CB3F2-1DC6-4C0C-B220-2E6A8A55D103}" srcOrd="0" destOrd="0" parTransId="{70C90784-D9BB-4ED5-BC32-A9BEA83CFCCC}" sibTransId="{8765251B-FDD9-4065-97CC-423F17CDA683}"/>
    <dgm:cxn modelId="{732BC231-F196-48D6-9DE3-B515C3BCC007}" type="presOf" srcId="{4211B41C-2FFC-485C-8707-1130B0AAFCD5}" destId="{1A5B954D-28AE-4E48-A9A1-EB0C350B3092}" srcOrd="0" destOrd="0" presId="urn:microsoft.com/office/officeart/2005/8/layout/hierarchy3"/>
    <dgm:cxn modelId="{8C356599-6EBC-450F-BBB2-331DAC99A388}" srcId="{C55CB3F2-1DC6-4C0C-B220-2E6A8A55D103}" destId="{5249F097-1498-4EAF-92F1-F0D99D434299}" srcOrd="1" destOrd="0" parTransId="{6899CE94-A455-42ED-9A48-8DAE54924BB2}" sibTransId="{B68EFBE6-9B83-4834-8DBB-C1714374B01A}"/>
    <dgm:cxn modelId="{F0D19220-B833-4F9C-B253-702C0CD8987B}" type="presOf" srcId="{5249F097-1498-4EAF-92F1-F0D99D434299}" destId="{32A9941D-B569-4FE5-B6FC-B3A0EE2A2E64}" srcOrd="0" destOrd="0" presId="urn:microsoft.com/office/officeart/2005/8/layout/hierarchy3"/>
    <dgm:cxn modelId="{95623E36-41F8-494D-84C8-25C8FF564039}" type="presOf" srcId="{C55CB3F2-1DC6-4C0C-B220-2E6A8A55D103}" destId="{128EDB7D-1E7F-40E1-ADE7-C73BCE6F8BCE}" srcOrd="1" destOrd="0" presId="urn:microsoft.com/office/officeart/2005/8/layout/hierarchy3"/>
    <dgm:cxn modelId="{724743C2-362A-400F-A381-E5B6F15B50B0}" type="presOf" srcId="{0CE08C9F-6DAD-45A8-973D-DF7B037B1B29}" destId="{47CAED4A-A5D4-4E0C-9616-A6862FABEB83}" srcOrd="0" destOrd="0" presId="urn:microsoft.com/office/officeart/2005/8/layout/hierarchy3"/>
    <dgm:cxn modelId="{DCF5EA4F-D5E8-43B3-8AE1-C2C8116905AE}" type="presOf" srcId="{B7F9DBA7-6A94-4882-865B-2E66C4F87574}" destId="{45775E62-8A61-4135-ADE3-19E9CF959F3A}" srcOrd="0" destOrd="0" presId="urn:microsoft.com/office/officeart/2005/8/layout/hierarchy3"/>
    <dgm:cxn modelId="{EFF8703D-3739-40C0-A224-11B394DF73CA}" srcId="{97F84FD7-2917-4D08-BA5A-4C0F132BE5E6}" destId="{321785C2-602A-4858-B1B6-3C34737A5F19}" srcOrd="1" destOrd="0" parTransId="{330D4A65-AB9D-4233-8789-0CDB8BFDBF52}" sibTransId="{9E6BE77B-8686-4A2F-BC1F-6D65524FC382}"/>
    <dgm:cxn modelId="{D9282662-4A07-4D7A-B7AE-982AEE798359}" srcId="{C55CB3F2-1DC6-4C0C-B220-2E6A8A55D103}" destId="{0CE08C9F-6DAD-45A8-973D-DF7B037B1B29}" srcOrd="0" destOrd="0" parTransId="{98D8362C-649A-433F-8606-EB5300F1DEC8}" sibTransId="{7198A02D-FBDE-4E11-820C-112429DC8B42}"/>
    <dgm:cxn modelId="{14D27E01-2339-4139-A5EF-A2EE15BBDE50}" srcId="{321785C2-602A-4858-B1B6-3C34737A5F19}" destId="{8D9E9707-31B3-4C57-9E12-5C06FECA5BF5}" srcOrd="0" destOrd="0" parTransId="{4211B41C-2FFC-485C-8707-1130B0AAFCD5}" sibTransId="{D5D5A161-40D1-4C4A-9192-AAC4E7BA10B7}"/>
    <dgm:cxn modelId="{52454EEA-EAEB-41E0-832E-1642E9A099E9}" type="presOf" srcId="{97F84FD7-2917-4D08-BA5A-4C0F132BE5E6}" destId="{1E4E45B5-3FEC-48B2-8354-AF6C260A42E8}" srcOrd="0" destOrd="0" presId="urn:microsoft.com/office/officeart/2005/8/layout/hierarchy3"/>
    <dgm:cxn modelId="{FBD71F15-9EE7-4E25-827E-9F765E7EF6E8}" type="presParOf" srcId="{1E4E45B5-3FEC-48B2-8354-AF6C260A42E8}" destId="{81D91665-9016-4674-A052-81D420F325D2}" srcOrd="0" destOrd="0" presId="urn:microsoft.com/office/officeart/2005/8/layout/hierarchy3"/>
    <dgm:cxn modelId="{5D9273FB-D1D2-4236-A37D-480BE65CA849}" type="presParOf" srcId="{81D91665-9016-4674-A052-81D420F325D2}" destId="{CEF7A19A-0498-4811-95CA-99368C9865A1}" srcOrd="0" destOrd="0" presId="urn:microsoft.com/office/officeart/2005/8/layout/hierarchy3"/>
    <dgm:cxn modelId="{774B3116-DBC8-4E8E-AB8D-2BF94F4F7D11}" type="presParOf" srcId="{CEF7A19A-0498-4811-95CA-99368C9865A1}" destId="{0E191862-15EB-4413-A052-F77964E702E0}" srcOrd="0" destOrd="0" presId="urn:microsoft.com/office/officeart/2005/8/layout/hierarchy3"/>
    <dgm:cxn modelId="{D04FD897-A23E-4792-A2F8-4796B5979660}" type="presParOf" srcId="{CEF7A19A-0498-4811-95CA-99368C9865A1}" destId="{128EDB7D-1E7F-40E1-ADE7-C73BCE6F8BCE}" srcOrd="1" destOrd="0" presId="urn:microsoft.com/office/officeart/2005/8/layout/hierarchy3"/>
    <dgm:cxn modelId="{916C911D-AB20-415D-B14D-08F638FC5626}" type="presParOf" srcId="{81D91665-9016-4674-A052-81D420F325D2}" destId="{93DADF94-3D1F-4E56-9F5C-4DAB754B9B47}" srcOrd="1" destOrd="0" presId="urn:microsoft.com/office/officeart/2005/8/layout/hierarchy3"/>
    <dgm:cxn modelId="{07123E94-4CCE-4D15-949B-324B954ABB98}" type="presParOf" srcId="{93DADF94-3D1F-4E56-9F5C-4DAB754B9B47}" destId="{2D43D66F-A188-40AE-8619-0BC7678F9D89}" srcOrd="0" destOrd="0" presId="urn:microsoft.com/office/officeart/2005/8/layout/hierarchy3"/>
    <dgm:cxn modelId="{1F66B2A1-05B4-439D-A162-0A0F2EFA19AF}" type="presParOf" srcId="{93DADF94-3D1F-4E56-9F5C-4DAB754B9B47}" destId="{47CAED4A-A5D4-4E0C-9616-A6862FABEB83}" srcOrd="1" destOrd="0" presId="urn:microsoft.com/office/officeart/2005/8/layout/hierarchy3"/>
    <dgm:cxn modelId="{64A181BD-34FD-4CD1-ACBB-2FFAB59E8E76}" type="presParOf" srcId="{93DADF94-3D1F-4E56-9F5C-4DAB754B9B47}" destId="{449BC8F1-5C4F-4CB9-927E-87C432854393}" srcOrd="2" destOrd="0" presId="urn:microsoft.com/office/officeart/2005/8/layout/hierarchy3"/>
    <dgm:cxn modelId="{1370866F-DAD8-4AF8-A219-F925B0BECF90}" type="presParOf" srcId="{93DADF94-3D1F-4E56-9F5C-4DAB754B9B47}" destId="{32A9941D-B569-4FE5-B6FC-B3A0EE2A2E64}" srcOrd="3" destOrd="0" presId="urn:microsoft.com/office/officeart/2005/8/layout/hierarchy3"/>
    <dgm:cxn modelId="{DD965592-7C20-4296-9CC5-C3A47DFABCC4}" type="presParOf" srcId="{1E4E45B5-3FEC-48B2-8354-AF6C260A42E8}" destId="{B0598651-E979-4663-B40E-5ADE904DEC0F}" srcOrd="1" destOrd="0" presId="urn:microsoft.com/office/officeart/2005/8/layout/hierarchy3"/>
    <dgm:cxn modelId="{FDB31204-53B2-481A-BF6A-7AF2EE8A84D3}" type="presParOf" srcId="{B0598651-E979-4663-B40E-5ADE904DEC0F}" destId="{DC56813A-F97E-4E43-9712-B8FBF4AD54C3}" srcOrd="0" destOrd="0" presId="urn:microsoft.com/office/officeart/2005/8/layout/hierarchy3"/>
    <dgm:cxn modelId="{17F01958-2D0D-403C-8595-3015BF4D0C0B}" type="presParOf" srcId="{DC56813A-F97E-4E43-9712-B8FBF4AD54C3}" destId="{BEA9C880-03C4-44AA-B28A-512862B375D5}" srcOrd="0" destOrd="0" presId="urn:microsoft.com/office/officeart/2005/8/layout/hierarchy3"/>
    <dgm:cxn modelId="{42F08449-B1F9-4E89-A8E4-5076876D58FA}" type="presParOf" srcId="{DC56813A-F97E-4E43-9712-B8FBF4AD54C3}" destId="{D506C017-7A4D-4F68-BE5E-46F6F315448D}" srcOrd="1" destOrd="0" presId="urn:microsoft.com/office/officeart/2005/8/layout/hierarchy3"/>
    <dgm:cxn modelId="{E2001958-3D3D-40AC-B887-510EC647B593}" type="presParOf" srcId="{B0598651-E979-4663-B40E-5ADE904DEC0F}" destId="{1AD75998-E510-48DD-8079-1FEDF9E53A41}" srcOrd="1" destOrd="0" presId="urn:microsoft.com/office/officeart/2005/8/layout/hierarchy3"/>
    <dgm:cxn modelId="{1C07C108-120E-4B70-8866-76430DA8E512}" type="presParOf" srcId="{1AD75998-E510-48DD-8079-1FEDF9E53A41}" destId="{1A5B954D-28AE-4E48-A9A1-EB0C350B3092}" srcOrd="0" destOrd="0" presId="urn:microsoft.com/office/officeart/2005/8/layout/hierarchy3"/>
    <dgm:cxn modelId="{FC57944B-8A2F-4D45-9A72-5ABD0ADDA6C8}" type="presParOf" srcId="{1AD75998-E510-48DD-8079-1FEDF9E53A41}" destId="{F7FFA2CD-1035-4C67-B588-54B3159B534B}" srcOrd="1" destOrd="0" presId="urn:microsoft.com/office/officeart/2005/8/layout/hierarchy3"/>
    <dgm:cxn modelId="{B7E1D55C-5E4C-4C49-B4ED-4B7AD1587A88}" type="presParOf" srcId="{1AD75998-E510-48DD-8079-1FEDF9E53A41}" destId="{45775E62-8A61-4135-ADE3-19E9CF959F3A}" srcOrd="2" destOrd="0" presId="urn:microsoft.com/office/officeart/2005/8/layout/hierarchy3"/>
    <dgm:cxn modelId="{E9544289-C7A1-4897-AD89-543C2C66525C}" type="presParOf" srcId="{1AD75998-E510-48DD-8079-1FEDF9E53A41}" destId="{B86827B6-EB8E-4CA4-9177-E9BF2AF76FA4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E191862-15EB-4413-A052-F77964E702E0}">
      <dsp:nvSpPr>
        <dsp:cNvPr id="0" name=""/>
        <dsp:cNvSpPr/>
      </dsp:nvSpPr>
      <dsp:spPr>
        <a:xfrm>
          <a:off x="1438542" y="961"/>
          <a:ext cx="2787734" cy="1393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5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400" b="1" i="1" kern="1200" dirty="0" smtClean="0"/>
            <a:t>2.1. Ăn mòn hóa học?</a:t>
          </a:r>
          <a:endParaRPr lang="en-US" sz="3400" kern="1200" dirty="0"/>
        </a:p>
      </dsp:txBody>
      <dsp:txXfrm>
        <a:off x="1479367" y="41786"/>
        <a:ext cx="2706084" cy="1312217"/>
      </dsp:txXfrm>
    </dsp:sp>
    <dsp:sp modelId="{2D43D66F-A188-40AE-8619-0BC7678F9D89}">
      <dsp:nvSpPr>
        <dsp:cNvPr id="0" name=""/>
        <dsp:cNvSpPr/>
      </dsp:nvSpPr>
      <dsp:spPr>
        <a:xfrm>
          <a:off x="1717316" y="1394828"/>
          <a:ext cx="278773" cy="1045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5400"/>
              </a:lnTo>
              <a:lnTo>
                <a:pt x="278773" y="104540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7CAED4A-A5D4-4E0C-9616-A6862FABEB83}">
      <dsp:nvSpPr>
        <dsp:cNvPr id="0" name=""/>
        <dsp:cNvSpPr/>
      </dsp:nvSpPr>
      <dsp:spPr>
        <a:xfrm>
          <a:off x="1996089" y="1743295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Điều kiện xảy ra ăn mòn hóa học</a:t>
          </a:r>
          <a:endParaRPr lang="en-US" sz="2800" kern="1200" dirty="0"/>
        </a:p>
      </dsp:txBody>
      <dsp:txXfrm>
        <a:off x="2036914" y="1784120"/>
        <a:ext cx="2148537" cy="1312217"/>
      </dsp:txXfrm>
    </dsp:sp>
    <dsp:sp modelId="{449BC8F1-5C4F-4CB9-927E-87C432854393}">
      <dsp:nvSpPr>
        <dsp:cNvPr id="0" name=""/>
        <dsp:cNvSpPr/>
      </dsp:nvSpPr>
      <dsp:spPr>
        <a:xfrm>
          <a:off x="1717316" y="1394828"/>
          <a:ext cx="278773" cy="2787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7734"/>
              </a:lnTo>
              <a:lnTo>
                <a:pt x="278773" y="278773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2A9941D-B569-4FE5-B6FC-B3A0EE2A2E64}">
      <dsp:nvSpPr>
        <dsp:cNvPr id="0" name=""/>
        <dsp:cNvSpPr/>
      </dsp:nvSpPr>
      <dsp:spPr>
        <a:xfrm>
          <a:off x="1996089" y="3485629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3311292"/>
              <a:satOff val="13270"/>
              <a:lumOff val="2876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Đặc điểm</a:t>
          </a:r>
          <a:endParaRPr lang="en-US" sz="2800" kern="1200" dirty="0"/>
        </a:p>
      </dsp:txBody>
      <dsp:txXfrm>
        <a:off x="2036914" y="3526454"/>
        <a:ext cx="2148537" cy="1312217"/>
      </dsp:txXfrm>
    </dsp:sp>
    <dsp:sp modelId="{BEA9C880-03C4-44AA-B28A-512862B375D5}">
      <dsp:nvSpPr>
        <dsp:cNvPr id="0" name=""/>
        <dsp:cNvSpPr/>
      </dsp:nvSpPr>
      <dsp:spPr>
        <a:xfrm>
          <a:off x="4923210" y="961"/>
          <a:ext cx="2787734" cy="1393867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-9933876"/>
                <a:satOff val="39811"/>
                <a:lumOff val="8628"/>
                <a:alphaOff val="0"/>
                <a:shade val="51000"/>
                <a:satMod val="130000"/>
              </a:schemeClr>
            </a:gs>
            <a:gs pos="80000">
              <a:schemeClr val="accent5">
                <a:hueOff val="-9933876"/>
                <a:satOff val="39811"/>
                <a:lumOff val="8628"/>
                <a:alphaOff val="0"/>
                <a:shade val="93000"/>
                <a:satMod val="130000"/>
              </a:schemeClr>
            </a:gs>
            <a:gs pos="100000">
              <a:schemeClr val="accent5">
                <a:hueOff val="-9933876"/>
                <a:satOff val="39811"/>
                <a:lumOff val="8628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  <dsp:txBody>
        <a:bodyPr spcFirstLastPara="0" vert="horz" wrap="square" lIns="64770" tIns="43180" rIns="64770" bIns="43180" numCol="1" spcCol="1270" anchor="ctr" anchorCtr="0">
          <a:noAutofit/>
        </a:bodyPr>
        <a:lstStyle/>
        <a:p>
          <a:pPr lvl="0" algn="ctr" defTabSz="15113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3400" b="1" i="1" kern="1200" dirty="0" smtClean="0"/>
            <a:t>2.2. Ăn mòn </a:t>
          </a:r>
          <a:r>
            <a:rPr lang="de-DE" sz="3400" b="1" i="1" u="sng" kern="1200" dirty="0" smtClean="0"/>
            <a:t>điện</a:t>
          </a:r>
          <a:r>
            <a:rPr lang="de-DE" sz="3400" b="1" i="1" kern="1200" dirty="0" smtClean="0"/>
            <a:t> hóa học?</a:t>
          </a:r>
          <a:endParaRPr lang="en-US" sz="3400" kern="1200" dirty="0"/>
        </a:p>
      </dsp:txBody>
      <dsp:txXfrm>
        <a:off x="4964035" y="41786"/>
        <a:ext cx="2706084" cy="1312217"/>
      </dsp:txXfrm>
    </dsp:sp>
    <dsp:sp modelId="{1A5B954D-28AE-4E48-A9A1-EB0C350B3092}">
      <dsp:nvSpPr>
        <dsp:cNvPr id="0" name=""/>
        <dsp:cNvSpPr/>
      </dsp:nvSpPr>
      <dsp:spPr>
        <a:xfrm>
          <a:off x="5201984" y="1394828"/>
          <a:ext cx="278773" cy="1045400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045400"/>
              </a:lnTo>
              <a:lnTo>
                <a:pt x="278773" y="1045400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7FFA2CD-1035-4C67-B588-54B3159B534B}">
      <dsp:nvSpPr>
        <dsp:cNvPr id="0" name=""/>
        <dsp:cNvSpPr/>
      </dsp:nvSpPr>
      <dsp:spPr>
        <a:xfrm>
          <a:off x="5480757" y="1743295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6622584"/>
              <a:satOff val="26541"/>
              <a:lumOff val="5752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Điều kiện xảy ra ăn mòn </a:t>
          </a:r>
          <a:r>
            <a:rPr lang="de-DE" sz="2800" b="1" u="sng" kern="1200" dirty="0" smtClean="0"/>
            <a:t>điện</a:t>
          </a:r>
          <a:r>
            <a:rPr lang="de-DE" sz="2800" b="1" kern="1200" dirty="0" smtClean="0"/>
            <a:t> hóa học</a:t>
          </a:r>
          <a:endParaRPr lang="en-US" sz="2800" kern="1200" dirty="0"/>
        </a:p>
      </dsp:txBody>
      <dsp:txXfrm>
        <a:off x="5521582" y="1784120"/>
        <a:ext cx="2148537" cy="1312217"/>
      </dsp:txXfrm>
    </dsp:sp>
    <dsp:sp modelId="{45775E62-8A61-4135-ADE3-19E9CF959F3A}">
      <dsp:nvSpPr>
        <dsp:cNvPr id="0" name=""/>
        <dsp:cNvSpPr/>
      </dsp:nvSpPr>
      <dsp:spPr>
        <a:xfrm>
          <a:off x="5201984" y="1394828"/>
          <a:ext cx="278773" cy="278773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787734"/>
              </a:lnTo>
              <a:lnTo>
                <a:pt x="278773" y="2787734"/>
              </a:lnTo>
            </a:path>
          </a:pathLst>
        </a:custGeom>
        <a:noFill/>
        <a:ln w="25400" cap="flat" cmpd="sng" algn="ctr">
          <a:solidFill>
            <a:schemeClr val="accent6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86827B6-EB8E-4CA4-9177-E9BF2AF76FA4}">
      <dsp:nvSpPr>
        <dsp:cNvPr id="0" name=""/>
        <dsp:cNvSpPr/>
      </dsp:nvSpPr>
      <dsp:spPr>
        <a:xfrm>
          <a:off x="5480757" y="3485629"/>
          <a:ext cx="2230187" cy="1393867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9525" cap="flat" cmpd="sng" algn="ctr">
          <a:solidFill>
            <a:schemeClr val="accent5">
              <a:hueOff val="-9933876"/>
              <a:satOff val="39811"/>
              <a:lumOff val="8628"/>
              <a:alphaOff val="0"/>
            </a:schemeClr>
          </a:solidFill>
          <a:prstDash val="solid"/>
        </a:ln>
        <a:effectLst>
          <a:outerShdw blurRad="40000" dist="23000" dir="5400000" rotWithShape="0">
            <a:srgbClr val="000000">
              <a:alpha val="35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2">
          <a:scrgbClr r="0" g="0" b="0"/>
        </a:effectRef>
        <a:fontRef idx="minor"/>
      </dsp:style>
      <dsp:txBody>
        <a:bodyPr spcFirstLastPara="0" vert="horz" wrap="square" lIns="53340" tIns="35560" rIns="53340" bIns="3556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de-DE" sz="2800" b="1" kern="1200" dirty="0" smtClean="0"/>
            <a:t>Đặc điểm</a:t>
          </a:r>
          <a:endParaRPr lang="en-US" sz="2800" kern="1200" dirty="0"/>
        </a:p>
      </dsp:txBody>
      <dsp:txXfrm>
        <a:off x="5521582" y="3526454"/>
        <a:ext cx="2148537" cy="1312217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5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D12581A-965C-41F1-9E25-8C04C03FCEDD}" type="datetimeFigureOut">
              <a:rPr lang="en-US" smtClean="0"/>
              <a:pPr/>
              <a:t>5/8/2020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7CA1C78-9288-4D5E-B0F3-1C9D62A6D982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294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294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73450495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200644713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8306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xfrm>
            <a:off x="1152525" y="695325"/>
            <a:ext cx="4554538" cy="3414713"/>
          </a:xfrm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9830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912813" y="4343400"/>
            <a:ext cx="5030787" cy="4114800"/>
          </a:xfrm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751703564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66317587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44188490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468888392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9875619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973502826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407504666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255919066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1641718758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19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3426049855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20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21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22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768515656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23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974844911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24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603379079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25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2086902469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26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512412119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27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  <p:extLst>
      <p:ext uri="{BB962C8B-B14F-4D97-AF65-F5344CB8AC3E}">
        <p14:creationId xmlns:p14="http://schemas.microsoft.com/office/powerpoint/2010/main" val="988455537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28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 dirty="0"/>
          </a:p>
        </p:txBody>
      </p:sp>
    </p:spTree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346" name="Rectangle 7"/>
          <p:cNvSpPr>
            <a:spLocks noGrp="1" noChangeArrowheads="1"/>
          </p:cNvSpPr>
          <p:nvPr>
            <p:ph type="sldNum" sz="quarter" idx="5"/>
          </p:nvPr>
        </p:nvSpPr>
        <p:spPr/>
        <p:txBody>
          <a:bodyPr/>
          <a:lstStyle/>
          <a:p>
            <a:pPr>
              <a:defRPr/>
            </a:pPr>
            <a:fld id="{ADCC8B4E-A39B-4196-A517-299BF8B1AEED}" type="slidenum">
              <a:rPr lang="zh-CN" altLang="en-US" smtClean="0"/>
              <a:pPr>
                <a:defRPr/>
              </a:pPr>
              <a:t>29</a:t>
            </a:fld>
            <a:endParaRPr lang="en-US" altLang="zh-CN"/>
          </a:p>
        </p:txBody>
      </p:sp>
      <p:sp>
        <p:nvSpPr>
          <p:cNvPr id="68611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68612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</p:spPr>
        <p:txBody>
          <a:bodyPr/>
          <a:lstStyle/>
          <a:p>
            <a:pPr eaLnBrk="1" hangingPunct="1">
              <a:buFont typeface="Wingdings" pitchFamily="2" charset="2"/>
              <a:buNone/>
            </a:pPr>
            <a:endParaRPr lang="zh-CN" altLang="en-US"/>
          </a:p>
        </p:txBody>
      </p:sp>
    </p:spTree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8066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noFill/>
          <a:ln>
            <a:miter lim="800000"/>
            <a:headEnd/>
            <a:tailEnd/>
          </a:ln>
        </p:spPr>
        <p:txBody>
          <a:bodyPr wrap="square" numCol="1" anchorCtr="0" compatLnSpc="1">
            <a:prstTxWarp prst="textNoShape">
              <a:avLst/>
            </a:prstTxWarp>
          </a:bodyPr>
          <a:lstStyle/>
          <a:p>
            <a:fld id="{47C51986-E096-4D2D-8AE9-93BDCB75FCA4}" type="slidenum">
              <a:rPr lang="en-US">
                <a:solidFill>
                  <a:srgbClr val="000000"/>
                </a:solidFill>
              </a:rPr>
              <a:pPr/>
              <a:t>30</a:t>
            </a:fld>
            <a:endParaRPr lang="en-US">
              <a:solidFill>
                <a:srgbClr val="000000"/>
              </a:solidFill>
            </a:endParaRPr>
          </a:p>
        </p:txBody>
      </p:sp>
      <p:sp>
        <p:nvSpPr>
          <p:cNvPr id="88067" name="Rectangle 2"/>
          <p:cNvSpPr>
            <a:spLocks noGrp="1" noRot="1" noChangeAspect="1" noChangeArrowheads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88068" name="Rectangle 3"/>
          <p:cNvSpPr>
            <a:spLocks noGrp="1" noChangeArrowheads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3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_rels/slideLayout4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4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8825508-47F2-4AB0-8024-C08596298CF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DC8184C-B07B-4F1F-97ED-7D7F222D407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785E739-FAC8-4AEC-A79D-47F7C799252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EF99664-AC4D-4A03-B9B7-4FB1E1CBCBF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6D5DDF-24E0-4EBC-BD5F-22A4C4A2A6E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91DBF60-6C6F-4213-93BC-2F5A3971556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91C246C-1604-4C35-A2B6-BE266E92F6C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95D090-7222-4C26-8609-88CE3BD72CC2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2615BC-B768-4027-8BD9-B7F906FEA3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A1C9E2E-78D2-4819-B9B1-9CE6E92765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3F9A4-5DF9-41D8-9F57-1B99A6590E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objOnly" preserve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Content Placeholder 1"/>
          <p:cNvSpPr>
            <a:spLocks noGrp="1"/>
          </p:cNvSpPr>
          <p:nvPr>
            <p:ph/>
          </p:nvPr>
        </p:nvSpPr>
        <p:spPr>
          <a:xfrm>
            <a:off x="457200" y="274638"/>
            <a:ext cx="8229600" cy="5851525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34C26B-1349-41C4-BC22-15A9505833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 preserve="1">
  <p:cSld name="Title, Text,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2187018-D0AB-4C76-A8F9-A1E24012CE8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0FC4DB0-1B01-4A52-A69A-B4D15C86594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7241DCC-2715-439B-8A82-8C19A3AF934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495847-5D92-45E7-9D1A-49E65DD6836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10F7628-9B5F-493E-BEBC-E01055E7C4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B09CE5D-0D80-42A4-A756-618099F9EB9C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0FAB53B-5DBE-4D6C-89DD-F13D5F8185BE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D6599BB-3825-4B93-9B94-E694BDC7FAF7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7AF9E847-0979-4262-BD9D-E06AB3A1BDA4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ECAF68F4-2D87-4F7F-A7E6-7EC0B460318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3CBFFAB-BCED-4A9C-A84B-B8E761544719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4F9FB17-0B9D-42A8-90A8-3C689217CAA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F2ED1719-7543-444E-980E-6903B23FB00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7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F65E07D-0E88-4A50-B50E-EE02575B5F53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8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40D3A640-A8B4-49D0-B0E7-BD58D228622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9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10484357-5CD4-4A5A-98F4-369E2A85781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0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8425C9A7-AEAC-4BE5-91D0-A12062814236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B61EF641-368F-457E-82A8-03F180927ADF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2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25DE285A-ED90-495E-A08D-902C992DD63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3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BB0A60B-98A9-4EC9-A998-607965A10BAB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4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n-US" noProof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02FF4BDD-0959-4AD3-8C45-C8232C37B778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A5A9F87A-D60C-4F6C-B15F-229395378BC1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 fontAlgn="base">
              <a:spcBef>
                <a:spcPct val="0"/>
              </a:spcBef>
              <a:spcAft>
                <a:spcPct val="0"/>
              </a:spcAft>
              <a:defRPr>
                <a:latin typeface="Arial" pitchFamily="34" charset="0"/>
              </a:defRPr>
            </a:lvl1pPr>
          </a:lstStyle>
          <a:p>
            <a:pPr>
              <a:defRPr/>
            </a:pPr>
            <a:fld id="{C5AB35CE-3C1C-452A-9020-AE2347DECF0A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13" Type="http://schemas.openxmlformats.org/officeDocument/2006/relationships/slideLayout" Target="../slideLayouts/slideLayout24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slideLayout" Target="../slideLayouts/slideLayout23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Relationship Id="rId14" Type="http://schemas.openxmlformats.org/officeDocument/2006/relationships/theme" Target="../theme/theme2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2.xml"/><Relationship Id="rId3" Type="http://schemas.openxmlformats.org/officeDocument/2006/relationships/slideLayout" Target="../slideLayouts/slideLayout27.xml"/><Relationship Id="rId7" Type="http://schemas.openxmlformats.org/officeDocument/2006/relationships/slideLayout" Target="../slideLayouts/slideLayout3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6.xml"/><Relationship Id="rId1" Type="http://schemas.openxmlformats.org/officeDocument/2006/relationships/slideLayout" Target="../slideLayouts/slideLayout25.xml"/><Relationship Id="rId6" Type="http://schemas.openxmlformats.org/officeDocument/2006/relationships/slideLayout" Target="../slideLayouts/slideLayout30.xml"/><Relationship Id="rId11" Type="http://schemas.openxmlformats.org/officeDocument/2006/relationships/slideLayout" Target="../slideLayouts/slideLayout35.xml"/><Relationship Id="rId5" Type="http://schemas.openxmlformats.org/officeDocument/2006/relationships/slideLayout" Target="../slideLayouts/slideLayout29.xml"/><Relationship Id="rId10" Type="http://schemas.openxmlformats.org/officeDocument/2006/relationships/slideLayout" Target="../slideLayouts/slideLayout34.xml"/><Relationship Id="rId4" Type="http://schemas.openxmlformats.org/officeDocument/2006/relationships/slideLayout" Target="../slideLayouts/slideLayout28.xml"/><Relationship Id="rId9" Type="http://schemas.openxmlformats.org/officeDocument/2006/relationships/slideLayout" Target="../slideLayouts/slideLayout33.xml"/></Relationships>
</file>

<file path=ppt/slideMasters/_rels/slideMaster4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43.xml"/><Relationship Id="rId3" Type="http://schemas.openxmlformats.org/officeDocument/2006/relationships/slideLayout" Target="../slideLayouts/slideLayout38.xml"/><Relationship Id="rId7" Type="http://schemas.openxmlformats.org/officeDocument/2006/relationships/slideLayout" Target="../slideLayouts/slideLayout42.xml"/><Relationship Id="rId12" Type="http://schemas.openxmlformats.org/officeDocument/2006/relationships/theme" Target="../theme/theme4.xml"/><Relationship Id="rId2" Type="http://schemas.openxmlformats.org/officeDocument/2006/relationships/slideLayout" Target="../slideLayouts/slideLayout37.xml"/><Relationship Id="rId1" Type="http://schemas.openxmlformats.org/officeDocument/2006/relationships/slideLayout" Target="../slideLayouts/slideLayout36.xml"/><Relationship Id="rId6" Type="http://schemas.openxmlformats.org/officeDocument/2006/relationships/slideLayout" Target="../slideLayouts/slideLayout41.xml"/><Relationship Id="rId11" Type="http://schemas.openxmlformats.org/officeDocument/2006/relationships/slideLayout" Target="../slideLayouts/slideLayout46.xml"/><Relationship Id="rId5" Type="http://schemas.openxmlformats.org/officeDocument/2006/relationships/slideLayout" Target="../slideLayouts/slideLayout40.xml"/><Relationship Id="rId10" Type="http://schemas.openxmlformats.org/officeDocument/2006/relationships/slideLayout" Target="../slideLayouts/slideLayout45.xml"/><Relationship Id="rId4" Type="http://schemas.openxmlformats.org/officeDocument/2006/relationships/slideLayout" Target="../slideLayouts/slideLayout39.xml"/><Relationship Id="rId9" Type="http://schemas.openxmlformats.org/officeDocument/2006/relationships/slideLayout" Target="../slideLayouts/slideLayout4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DF49994-E2F1-49D2-9560-9452244A1B97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hf hdr="0" ftr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5123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en-US"/>
              <a:t>23/05/2014</a:t>
            </a: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endParaRPr lang="en-US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solidFill>
                  <a:srgbClr val="000000"/>
                </a:solidFill>
              </a:defRPr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  <a:defRPr/>
            </a:pPr>
            <a:fld id="{63A8C53A-3414-490D-A37E-98D17D0221EF}" type="slidenum">
              <a:rPr lang="en-US"/>
              <a:pPr fontAlgn="base">
                <a:spcBef>
                  <a:spcPct val="0"/>
                </a:spcBef>
                <a:spcAft>
                  <a:spcPct val="0"/>
                </a:spcAft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  <p:sldLayoutId id="2147483673" r:id="rId13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1FF7CA09-8ECA-42AB-90EF-77C3B708C695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7" r:id="rId1"/>
    <p:sldLayoutId id="2147483688" r:id="rId2"/>
    <p:sldLayoutId id="2147483689" r:id="rId3"/>
    <p:sldLayoutId id="2147483690" r:id="rId4"/>
    <p:sldLayoutId id="2147483691" r:id="rId5"/>
    <p:sldLayoutId id="2147483692" r:id="rId6"/>
    <p:sldLayoutId id="2147483693" r:id="rId7"/>
    <p:sldLayoutId id="2147483694" r:id="rId8"/>
    <p:sldLayoutId id="2147483695" r:id="rId9"/>
    <p:sldLayoutId id="2147483696" r:id="rId10"/>
    <p:sldLayoutId id="2147483697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4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itle Placeholder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title style</a:t>
            </a:r>
          </a:p>
        </p:txBody>
      </p:sp>
      <p:sp>
        <p:nvSpPr>
          <p:cNvPr id="614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r>
              <a:rPr lang="en-US"/>
              <a:t>23/05/2014</a:t>
            </a: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prstClr val="black">
                    <a:tint val="75000"/>
                  </a:prstClr>
                </a:solidFill>
                <a:latin typeface="Calibri"/>
              </a:defRPr>
            </a:lvl1pPr>
          </a:lstStyle>
          <a:p>
            <a:pPr>
              <a:defRPr/>
            </a:pPr>
            <a:fld id="{8CAF99D5-5A35-4A73-8D8A-A3AEA8B33DDD}" type="slidenum">
              <a:rPr lang="en-US"/>
              <a:pPr>
                <a:defRPr/>
              </a:pPr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9" r:id="rId1"/>
    <p:sldLayoutId id="2147483700" r:id="rId2"/>
    <p:sldLayoutId id="2147483701" r:id="rId3"/>
    <p:sldLayoutId id="2147483702" r:id="rId4"/>
    <p:sldLayoutId id="2147483703" r:id="rId5"/>
    <p:sldLayoutId id="2147483704" r:id="rId6"/>
    <p:sldLayoutId id="2147483705" r:id="rId7"/>
    <p:sldLayoutId id="2147483706" r:id="rId8"/>
    <p:sldLayoutId id="2147483707" r:id="rId9"/>
    <p:sldLayoutId id="2147483708" r:id="rId10"/>
    <p:sldLayoutId id="2147483709" r:id="rId11"/>
  </p:sldLayoutIdLst>
  <p:hf hdr="0" ftr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2.xml"/><Relationship Id="rId5" Type="http://schemas.openxmlformats.org/officeDocument/2006/relationships/image" Target="../media/image3.jpeg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2.xml"/><Relationship Id="rId4" Type="http://schemas.openxmlformats.org/officeDocument/2006/relationships/image" Target="../media/image3.jpe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1.png"/><Relationship Id="rId7" Type="http://schemas.openxmlformats.org/officeDocument/2006/relationships/image" Target="../media/image7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31.xml"/><Relationship Id="rId6" Type="http://schemas.openxmlformats.org/officeDocument/2006/relationships/image" Target="../media/image6.png"/><Relationship Id="rId5" Type="http://schemas.openxmlformats.org/officeDocument/2006/relationships/image" Target="../media/image5.jpeg"/><Relationship Id="rId4" Type="http://schemas.openxmlformats.org/officeDocument/2006/relationships/image" Target="../media/image4.jpeg"/><Relationship Id="rId9" Type="http://schemas.openxmlformats.org/officeDocument/2006/relationships/image" Target="../media/image3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jpeg"/><Relationship Id="rId4" Type="http://schemas.openxmlformats.org/officeDocument/2006/relationships/image" Target="../media/image1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1.xml"/><Relationship Id="rId3" Type="http://schemas.openxmlformats.org/officeDocument/2006/relationships/image" Target="../media/image1.png"/><Relationship Id="rId7" Type="http://schemas.openxmlformats.org/officeDocument/2006/relationships/diagramQuickStyle" Target="../diagrams/quickStyle1.xml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diagramLayout" Target="../diagrams/layout1.xml"/><Relationship Id="rId5" Type="http://schemas.openxmlformats.org/officeDocument/2006/relationships/diagramData" Target="../diagrams/data1.xml"/><Relationship Id="rId4" Type="http://schemas.openxmlformats.org/officeDocument/2006/relationships/image" Target="../media/image3.jpeg"/><Relationship Id="rId9" Type="http://schemas.microsoft.com/office/2007/relationships/diagramDrawing" Target="../diagrams/drawing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7" Type="http://schemas.openxmlformats.org/officeDocument/2006/relationships/image" Target="../media/image15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4.png"/><Relationship Id="rId5" Type="http://schemas.openxmlformats.org/officeDocument/2006/relationships/image" Target="../media/image13.png"/><Relationship Id="rId4" Type="http://schemas.openxmlformats.org/officeDocument/2006/relationships/image" Target="../media/image3.jpe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6.png"/><Relationship Id="rId4" Type="http://schemas.openxmlformats.org/officeDocument/2006/relationships/image" Target="../media/image3.jpeg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7.png"/><Relationship Id="rId4" Type="http://schemas.openxmlformats.org/officeDocument/2006/relationships/image" Target="../media/image3.jpe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.jpeg"/><Relationship Id="rId5" Type="http://schemas.openxmlformats.org/officeDocument/2006/relationships/image" Target="../media/image19.jpeg"/><Relationship Id="rId4" Type="http://schemas.openxmlformats.org/officeDocument/2006/relationships/image" Target="../media/image18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8.png"/><Relationship Id="rId5" Type="http://schemas.openxmlformats.org/officeDocument/2006/relationships/image" Target="../media/image1.png"/><Relationship Id="rId4" Type="http://schemas.openxmlformats.org/officeDocument/2006/relationships/image" Target="../media/image3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7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19"/>
          <p:cNvGrpSpPr>
            <a:grpSpLocks/>
          </p:cNvGrpSpPr>
          <p:nvPr/>
        </p:nvGrpSpPr>
        <p:grpSpPr bwMode="auto">
          <a:xfrm>
            <a:off x="0" y="0"/>
            <a:ext cx="9144000" cy="1197352"/>
            <a:chOff x="0" y="0"/>
            <a:chExt cx="9144000" cy="1197352"/>
          </a:xfrm>
        </p:grpSpPr>
        <p:pic>
          <p:nvPicPr>
            <p:cNvPr id="36876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36877" name="Picture 12" descr="top bar swoosh revised"/>
            <p:cNvPicPr>
              <a:picLocks noChangeAspect="1" noChangeArrowheads="1"/>
            </p:cNvPicPr>
            <p:nvPr/>
          </p:nvPicPr>
          <p:blipFill>
            <a:blip r:embed="rId3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36878" name="TextBox 1"/>
            <p:cNvSpPr txBox="1">
              <a:spLocks noChangeArrowheads="1"/>
            </p:cNvSpPr>
            <p:nvPr/>
          </p:nvSpPr>
          <p:spPr bwMode="auto">
            <a:xfrm>
              <a:off x="611762" y="304800"/>
              <a:ext cx="7891816" cy="892552"/>
            </a:xfrm>
            <a:prstGeom prst="rect">
              <a:avLst/>
            </a:prstGeom>
            <a:solidFill>
              <a:srgbClr val="002060"/>
            </a:solidFill>
            <a:ln w="9525">
              <a:noFill/>
              <a:miter lim="800000"/>
              <a:headEnd/>
              <a:tailEnd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wrap="square">
              <a:spAutoFit/>
            </a:bodyPr>
            <a:lstStyle/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TRƯỜNG CAO ĐẲNG</a:t>
              </a:r>
              <a:r>
                <a:rPr lang="en-US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  <a:r>
                <a:rPr lang="vi-VN" sz="24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LÝ TỰ TRỌNG TP.HCM</a:t>
              </a:r>
              <a:endParaRPr lang="en-US" sz="24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endParaRPr>
            </a:p>
            <a:p>
              <a:pPr algn="ctr" fontAlgn="base">
                <a:spcBef>
                  <a:spcPct val="0"/>
                </a:spcBef>
                <a:spcAft>
                  <a:spcPct val="0"/>
                </a:spcAft>
              </a:pP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 </a:t>
              </a:r>
              <a:r>
                <a:rPr lang="en-US" sz="2600" b="1" dirty="0" err="1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KHOA</a:t>
              </a:r>
              <a:r>
                <a:rPr lang="en-US" sz="26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HỌC CƠ BẢN</a:t>
              </a:r>
              <a:r>
                <a:rPr lang="en-US" sz="2800" b="1" dirty="0">
                  <a:solidFill>
                    <a:srgbClr val="FFFFFF"/>
                  </a:solidFill>
                  <a:latin typeface="Times New Roman" pitchFamily="18" charset="0"/>
                  <a:cs typeface="Times New Roman" pitchFamily="18" charset="0"/>
                </a:rPr>
                <a:t> </a:t>
              </a:r>
            </a:p>
          </p:txBody>
        </p:sp>
        <p:sp>
          <p:nvSpPr>
            <p:cNvPr id="15" name="Rounded Rectangle 14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  <p:sp>
          <p:nvSpPr>
            <p:cNvPr id="17" name="Rounded Rectangle 16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algn="ctr">
                <a:defRPr/>
              </a:pPr>
              <a:endParaRPr lang="en-US" kern="0">
                <a:solidFill>
                  <a:sysClr val="windowText" lastClr="000000"/>
                </a:solidFill>
                <a:latin typeface="Perpetua"/>
              </a:endParaRPr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74813C29-89E1-4114-9D79-7059DA1FC9AC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4858" t="10047" r="6061" b="14360"/>
          <a:stretch/>
        </p:blipFill>
        <p:spPr>
          <a:xfrm>
            <a:off x="2362200" y="1500717"/>
            <a:ext cx="4191000" cy="1166283"/>
          </a:xfrm>
          <a:prstGeom prst="rect">
            <a:avLst/>
          </a:prstGeom>
        </p:spPr>
      </p:pic>
      <p:sp>
        <p:nvSpPr>
          <p:cNvPr id="29" name="TextBox 3">
            <a:extLst>
              <a:ext uri="{FF2B5EF4-FFF2-40B4-BE49-F238E27FC236}">
                <a16:creationId xmlns:a16="http://schemas.microsoft.com/office/drawing/2014/main" id="{ACBEF02D-A005-41F5-AA1F-2CF9CFD85482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81000" y="2990850"/>
            <a:ext cx="8382000" cy="206210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algn="ctr" eaLnBrk="1" hangingPunct="1"/>
            <a:r>
              <a:rPr lang="en-US" altLang="en-US" sz="2800" b="1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PHẦN</a:t>
            </a:r>
          </a:p>
          <a:p>
            <a:pPr algn="ctr" eaLnBrk="1" hangingPunct="1"/>
            <a:r>
              <a:rPr lang="en-US" altLang="en-US" sz="4400" b="1" dirty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HÓA HỌC </a:t>
            </a:r>
            <a:r>
              <a:rPr lang="en-US" altLang="en-US" sz="4400" b="1" dirty="0" smtClean="0">
                <a:solidFill>
                  <a:srgbClr val="008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altLang="en-US" sz="4400" b="1" dirty="0">
              <a:solidFill>
                <a:srgbClr val="008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endParaRPr lang="en-US" altLang="en-US" sz="2800" dirty="0">
              <a:solidFill>
                <a:srgbClr val="FF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 eaLnBrk="1" hangingPunct="1"/>
            <a:r>
              <a:rPr lang="en-US" altLang="en-US" sz="2800" b="1" dirty="0">
                <a:solidFill>
                  <a:srgbClr val="FF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BẬC ĐÀO TẠO: TRUNG CẤP NGHỀ</a:t>
            </a:r>
          </a:p>
        </p:txBody>
      </p:sp>
      <p:sp>
        <p:nvSpPr>
          <p:cNvPr id="30" name="TextBox 4">
            <a:extLst>
              <a:ext uri="{FF2B5EF4-FFF2-40B4-BE49-F238E27FC236}">
                <a16:creationId xmlns:a16="http://schemas.microsoft.com/office/drawing/2014/main" id="{C1DEC496-B31C-4B96-BFC4-686869BAC738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828800" y="5105400"/>
            <a:ext cx="5715000" cy="13849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Giảng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altLang="en-US" sz="2800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altLang="en-US" sz="2800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altLang="en-US" sz="2800" b="1" dirty="0" err="1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ThS</a:t>
            </a:r>
            <a:r>
              <a:rPr lang="en-US" altLang="en-US" sz="2800" b="1" dirty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LÊ VĂN </a:t>
            </a:r>
            <a:r>
              <a:rPr lang="en-US" altLang="en-US" sz="2800" b="1" dirty="0" smtClean="0">
                <a:solidFill>
                  <a:srgbClr val="1909E5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BÌNH</a:t>
            </a:r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r>
              <a:rPr lang="en-US" altLang="en-US" sz="2800" dirty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Mail: </a:t>
            </a:r>
            <a:r>
              <a:rPr lang="en-US" altLang="en-US" sz="2800" dirty="0" smtClean="0">
                <a:solidFill>
                  <a:srgbClr val="0C0C9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binhvanle2307@gmail.com</a:t>
            </a:r>
            <a:endParaRPr lang="en-US" altLang="en-US" sz="2800" dirty="0">
              <a:solidFill>
                <a:srgbClr val="0C0C9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eaLnBrk="1" hangingPunct="1"/>
            <a:endParaRPr lang="en-US" altLang="en-US" sz="2800" b="1" dirty="0">
              <a:solidFill>
                <a:srgbClr val="1909E5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31" name="Picture 27" descr="Hoja Carta2">
            <a:extLst>
              <a:ext uri="{FF2B5EF4-FFF2-40B4-BE49-F238E27FC236}">
                <a16:creationId xmlns:a16="http://schemas.microsoft.com/office/drawing/2014/main" id="{197C41FE-0B69-45D9-8BDA-D6C1DEF0027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3" name="Rectangle 32">
            <a:extLst>
              <a:ext uri="{FF2B5EF4-FFF2-40B4-BE49-F238E27FC236}">
                <a16:creationId xmlns:a16="http://schemas.microsoft.com/office/drawing/2014/main" id="{2FF4DE44-506B-4376-AFCD-BCC7E80CB58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cut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177800" y="1747659"/>
            <a:ext cx="8813800" cy="36625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1.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liệu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vở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đồ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dùng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2.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tìm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kiến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thức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quan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chuẩn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chưa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nhờ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hướng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3.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động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phòng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tuyến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buổi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nhất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5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phút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ổn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đường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truyền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hiển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thị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bằng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đủ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111605676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QUY LỚP HỌC TRỰC TUYẾN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84160" y="1295400"/>
            <a:ext cx="8983640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4.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tắt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Webcam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để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dõi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tương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Mic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chỉ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định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phát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biểu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nội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muốn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hồi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thầy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cô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5.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tự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giác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ghi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chép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bài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tập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nghiêm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túc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6.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n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gồi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học ngay ngắn và tập trung như khi học trên lớp, trang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phục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lời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lịch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sự.</a:t>
            </a:r>
            <a:endParaRPr lang="en-US" sz="2800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endParaRPr lang="en-US" dirty="0" smtClean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/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7.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viên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nói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chuyện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làm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việc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riêng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quá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trình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học,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bật </a:t>
            </a:r>
            <a:r>
              <a:rPr lang="vi-VN" sz="2800" dirty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các thiết bị, chương trình </a:t>
            </a:r>
            <a:r>
              <a:rPr lang="vi-VN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362356343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9154" name="TextBox 6"/>
          <p:cNvSpPr txBox="1">
            <a:spLocks noChangeArrowheads="1"/>
          </p:cNvSpPr>
          <p:nvPr/>
        </p:nvSpPr>
        <p:spPr bwMode="auto">
          <a:xfrm>
            <a:off x="1219200" y="204788"/>
            <a:ext cx="6629400" cy="5540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vi-VN" sz="3000" b="1" dirty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CHƯƠNG TRÌNH KHỞI ĐỘNG</a:t>
            </a:r>
            <a:endParaRPr lang="en-US" sz="30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3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533400" y="0"/>
            <a:ext cx="63574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4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11751"/>
            <a:ext cx="64336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6" name="Rounded Rectangle 35"/>
          <p:cNvSpPr/>
          <p:nvPr/>
        </p:nvSpPr>
        <p:spPr bwMode="auto">
          <a:xfrm>
            <a:off x="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sp>
        <p:nvSpPr>
          <p:cNvPr id="38" name="Rounded Rectangle 37"/>
          <p:cNvSpPr/>
          <p:nvPr/>
        </p:nvSpPr>
        <p:spPr bwMode="auto">
          <a:xfrm>
            <a:off x="8534400" y="27296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algn="ctr">
              <a:defRPr/>
            </a:pPr>
            <a:endParaRPr lang="en-US" kern="0">
              <a:solidFill>
                <a:sysClr val="windowText" lastClr="000000"/>
              </a:solidFill>
              <a:latin typeface="Perpetua"/>
            </a:endParaRPr>
          </a:p>
        </p:txBody>
      </p:sp>
      <p:grpSp>
        <p:nvGrpSpPr>
          <p:cNvPr id="3" name="Group 29"/>
          <p:cNvGrpSpPr>
            <a:grpSpLocks/>
          </p:cNvGrpSpPr>
          <p:nvPr/>
        </p:nvGrpSpPr>
        <p:grpSpPr bwMode="auto">
          <a:xfrm>
            <a:off x="6350" y="1600200"/>
            <a:ext cx="9047539" cy="1676400"/>
            <a:chOff x="6114" y="1219200"/>
            <a:chExt cx="9047773" cy="1676400"/>
          </a:xfrm>
        </p:grpSpPr>
        <p:pic>
          <p:nvPicPr>
            <p:cNvPr id="49164" name="Picture 27" descr="C:\Documents and Settings\HP\My Documents\My Pictures\90144_chemistry_flasks.jpg"/>
            <p:cNvPicPr>
              <a:picLocks noChangeAspect="1" noChangeArrowheads="1"/>
            </p:cNvPicPr>
            <p:nvPr/>
          </p:nvPicPr>
          <p:blipFill>
            <a:blip r:embed="rId4" cstate="print"/>
            <a:srcRect t="13698"/>
            <a:stretch>
              <a:fillRect/>
            </a:stretch>
          </p:blipFill>
          <p:spPr bwMode="auto">
            <a:xfrm>
              <a:off x="3156144" y="1295400"/>
              <a:ext cx="1383446" cy="15240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6" name="Picture 15" descr="http://www.faqs.org/photos/genetically-modified-foods-2091.jpg"/>
            <p:cNvPicPr>
              <a:picLocks noChangeAspect="1" noChangeArrowheads="1"/>
            </p:cNvPicPr>
            <p:nvPr/>
          </p:nvPicPr>
          <p:blipFill>
            <a:blip r:embed="rId5" cstate="print"/>
            <a:srcRect/>
            <a:stretch>
              <a:fillRect/>
            </a:stretch>
          </p:blipFill>
          <p:spPr bwMode="auto">
            <a:xfrm>
              <a:off x="7862478" y="1295400"/>
              <a:ext cx="1191409" cy="155328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7" name="Picture 19" descr="http://www.foodscience.unimelb.edu.au/images/bacteria.jpg"/>
            <p:cNvPicPr>
              <a:picLocks noChangeAspect="1" noChangeArrowheads="1"/>
            </p:cNvPicPr>
            <p:nvPr/>
          </p:nvPicPr>
          <p:blipFill>
            <a:blip r:embed="rId6" cstate="print"/>
            <a:srcRect/>
            <a:stretch>
              <a:fillRect/>
            </a:stretch>
          </p:blipFill>
          <p:spPr bwMode="auto">
            <a:xfrm>
              <a:off x="5530373" y="1271516"/>
              <a:ext cx="1676400" cy="1504389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49168" name="Picture 15" descr="http://technologylodging.com/wp-content/uploads/2011/01/food-biotech1.jpg"/>
            <p:cNvPicPr>
              <a:picLocks noChangeAspect="1" noChangeArrowheads="1"/>
            </p:cNvPicPr>
            <p:nvPr/>
          </p:nvPicPr>
          <p:blipFill>
            <a:blip r:embed="rId7" cstate="print"/>
            <a:srcRect b="5893"/>
            <a:stretch>
              <a:fillRect/>
            </a:stretch>
          </p:blipFill>
          <p:spPr bwMode="auto">
            <a:xfrm>
              <a:off x="6114" y="1219200"/>
              <a:ext cx="2159248" cy="167640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23" name="AutoShape 52">
            <a:extLst>
              <a:ext uri="{FF2B5EF4-FFF2-40B4-BE49-F238E27FC236}">
                <a16:creationId xmlns:a16="http://schemas.microsoft.com/office/drawing/2014/main" id="{71ED6B33-CA8C-4AF1-84AF-A6FBA0052576}"/>
              </a:ext>
            </a:extLst>
          </p:cNvPr>
          <p:cNvSpPr>
            <a:spLocks noChangeArrowheads="1"/>
          </p:cNvSpPr>
          <p:nvPr/>
        </p:nvSpPr>
        <p:spPr bwMode="gray">
          <a:xfrm>
            <a:off x="0" y="3764627"/>
            <a:ext cx="9144000" cy="1208346"/>
          </a:xfrm>
          <a:prstGeom prst="roundRect">
            <a:avLst>
              <a:gd name="adj" fmla="val 50000"/>
            </a:avLst>
          </a:prstGeom>
          <a:ln>
            <a:headEnd/>
            <a:tailEnd/>
          </a:ln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none" anchor="ctr"/>
          <a:lstStyle/>
          <a:p>
            <a:pPr algn="ctr">
              <a:defRPr/>
            </a:pPr>
            <a:r>
              <a:rPr lang="en-US" sz="36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75</a:t>
            </a:r>
            <a:r>
              <a:rPr lang="en-US" sz="36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. SỰ ĂN MÒN KIM LOẠI</a:t>
            </a:r>
            <a:endParaRPr lang="vi-VN" sz="36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56889A03-9E4F-44C5-B8E7-30A84D7067F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480697" y="381000"/>
            <a:ext cx="3973384" cy="1110466"/>
          </a:xfrm>
          <a:prstGeom prst="rect">
            <a:avLst/>
          </a:prstGeom>
        </p:spPr>
      </p:pic>
      <p:pic>
        <p:nvPicPr>
          <p:cNvPr id="30" name="Picture 27" descr="Hoja Carta2">
            <a:extLst>
              <a:ext uri="{FF2B5EF4-FFF2-40B4-BE49-F238E27FC236}">
                <a16:creationId xmlns:a16="http://schemas.microsoft.com/office/drawing/2014/main" id="{5DD8CDBB-6C27-4BBC-AD8E-D803DD06F41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9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" name="Rectangle 31">
            <a:extLst>
              <a:ext uri="{FF2B5EF4-FFF2-40B4-BE49-F238E27FC236}">
                <a16:creationId xmlns:a16="http://schemas.microsoft.com/office/drawing/2014/main" id="{F172DDB2-CD95-48C6-B46F-549BBB0DEA9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grpSp>
        <p:nvGrpSpPr>
          <p:cNvPr id="70" name="Group 3"/>
          <p:cNvGrpSpPr>
            <a:grpSpLocks/>
          </p:cNvGrpSpPr>
          <p:nvPr/>
        </p:nvGrpSpPr>
        <p:grpSpPr bwMode="auto">
          <a:xfrm>
            <a:off x="422275" y="1822985"/>
            <a:ext cx="762000" cy="665163"/>
            <a:chOff x="1110" y="2656"/>
            <a:chExt cx="1549" cy="1351"/>
          </a:xfrm>
        </p:grpSpPr>
        <p:sp>
          <p:nvSpPr>
            <p:cNvPr id="71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2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3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4" name="Group 7"/>
          <p:cNvGrpSpPr>
            <a:grpSpLocks/>
          </p:cNvGrpSpPr>
          <p:nvPr/>
        </p:nvGrpSpPr>
        <p:grpSpPr bwMode="auto">
          <a:xfrm>
            <a:off x="457200" y="3423182"/>
            <a:ext cx="762000" cy="665163"/>
            <a:chOff x="3174" y="2656"/>
            <a:chExt cx="1549" cy="1351"/>
          </a:xfrm>
        </p:grpSpPr>
        <p:sp>
          <p:nvSpPr>
            <p:cNvPr id="75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6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77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78" name="Line 11"/>
          <p:cNvSpPr>
            <a:spLocks noChangeShapeType="1"/>
          </p:cNvSpPr>
          <p:nvPr/>
        </p:nvSpPr>
        <p:spPr bwMode="auto">
          <a:xfrm>
            <a:off x="1031874" y="2450048"/>
            <a:ext cx="75025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79" name="Text Box 12"/>
          <p:cNvSpPr txBox="1">
            <a:spLocks noChangeArrowheads="1"/>
          </p:cNvSpPr>
          <p:nvPr/>
        </p:nvSpPr>
        <p:spPr bwMode="auto">
          <a:xfrm>
            <a:off x="1136604" y="1865273"/>
            <a:ext cx="678819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0" name="Text Box 13"/>
          <p:cNvSpPr txBox="1">
            <a:spLocks noChangeArrowheads="1"/>
          </p:cNvSpPr>
          <p:nvPr/>
        </p:nvSpPr>
        <p:spPr bwMode="gray">
          <a:xfrm>
            <a:off x="601663" y="1840448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82" name="Text Box 15"/>
          <p:cNvSpPr txBox="1">
            <a:spLocks noChangeArrowheads="1"/>
          </p:cNvSpPr>
          <p:nvPr/>
        </p:nvSpPr>
        <p:spPr bwMode="auto">
          <a:xfrm>
            <a:off x="1177925" y="3427945"/>
            <a:ext cx="674687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kiểu ăn mòn kim 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3" name="Text Box 16"/>
          <p:cNvSpPr txBox="1">
            <a:spLocks noChangeArrowheads="1"/>
          </p:cNvSpPr>
          <p:nvPr/>
        </p:nvSpPr>
        <p:spPr bwMode="gray">
          <a:xfrm>
            <a:off x="636588" y="3440645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91" name="Text Box 31"/>
          <p:cNvSpPr txBox="1">
            <a:spLocks noChangeArrowheads="1"/>
          </p:cNvSpPr>
          <p:nvPr/>
        </p:nvSpPr>
        <p:spPr bwMode="auto">
          <a:xfrm>
            <a:off x="1660525" y="722313"/>
            <a:ext cx="184150" cy="3667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rgbClr val="335338"/>
              </a:solidFill>
              <a:effectLst/>
              <a:uLnTx/>
              <a:uFillTx/>
            </a:endParaRPr>
          </a:p>
        </p:txBody>
      </p:sp>
      <p:pic>
        <p:nvPicPr>
          <p:cNvPr id="92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3" name="Rectangle 3"/>
          <p:cNvSpPr>
            <a:spLocks noChangeArrowheads="1"/>
          </p:cNvSpPr>
          <p:nvPr/>
        </p:nvSpPr>
        <p:spPr bwMode="auto">
          <a:xfrm>
            <a:off x="2743200" y="533400"/>
            <a:ext cx="3581400" cy="707886"/>
          </a:xfrm>
          <a:prstGeom prst="rect">
            <a:avLst/>
          </a:prstGeom>
          <a:solidFill>
            <a:srgbClr val="FFC000"/>
          </a:solidFill>
          <a:ln w="9525">
            <a:noFill/>
            <a:miter lim="800000"/>
            <a:headEnd/>
            <a:tailEnd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n-US" sz="4000" b="1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NỘI DUNG </a:t>
            </a:r>
          </a:p>
        </p:txBody>
      </p:sp>
      <p:pic>
        <p:nvPicPr>
          <p:cNvPr id="94" name="Picture 8" descr="1.png"/>
          <p:cNvPicPr>
            <a:picLocks noChangeAspect="1"/>
          </p:cNvPicPr>
          <p:nvPr/>
        </p:nvPicPr>
        <p:blipFill>
          <a:blip r:embed="rId4" cstate="print"/>
          <a:srcRect l="20313" t="43651" r="32813" b="41068"/>
          <a:stretch>
            <a:fillRect/>
          </a:stretch>
        </p:blipFill>
        <p:spPr bwMode="auto">
          <a:xfrm>
            <a:off x="6858000" y="609600"/>
            <a:ext cx="2286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56" name="Picture 27" descr="Hoja Carta2">
            <a:extLst>
              <a:ext uri="{FF2B5EF4-FFF2-40B4-BE49-F238E27FC236}">
                <a16:creationId xmlns:a16="http://schemas.microsoft.com/office/drawing/2014/main" id="{283C1473-0A87-49D9-9DDA-4DB0601998C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8" name="Rectangle 57">
            <a:extLst>
              <a:ext uri="{FF2B5EF4-FFF2-40B4-BE49-F238E27FC236}">
                <a16:creationId xmlns:a16="http://schemas.microsoft.com/office/drawing/2014/main" id="{129CDCE3-0F29-4EBD-8D2B-45A29F22E1BD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4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1108074" y="4074657"/>
            <a:ext cx="74263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grpSp>
        <p:nvGrpSpPr>
          <p:cNvPr id="43" name="Group 7">
            <a:extLst>
              <a:ext uri="{FF2B5EF4-FFF2-40B4-BE49-F238E27FC236}">
                <a16:creationId xmlns:a16="http://schemas.microsoft.com/office/drawing/2014/main" id="{460854DE-AC73-446A-A3E9-61D3036B91F1}"/>
              </a:ext>
            </a:extLst>
          </p:cNvPr>
          <p:cNvGrpSpPr>
            <a:grpSpLocks/>
          </p:cNvGrpSpPr>
          <p:nvPr/>
        </p:nvGrpSpPr>
        <p:grpSpPr bwMode="auto">
          <a:xfrm>
            <a:off x="422275" y="5034196"/>
            <a:ext cx="762000" cy="665163"/>
            <a:chOff x="3174" y="2656"/>
            <a:chExt cx="1549" cy="1351"/>
          </a:xfrm>
          <a:solidFill>
            <a:schemeClr val="accent6">
              <a:lumMod val="75000"/>
            </a:schemeClr>
          </a:solidFill>
        </p:grpSpPr>
        <p:sp>
          <p:nvSpPr>
            <p:cNvPr id="51" name="AutoShape 8">
              <a:extLst>
                <a:ext uri="{FF2B5EF4-FFF2-40B4-BE49-F238E27FC236}">
                  <a16:creationId xmlns:a16="http://schemas.microsoft.com/office/drawing/2014/main" id="{F704DA27-0B9C-45BD-B4F1-6B37ABFA9A4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4" name="AutoShape 9">
              <a:extLst>
                <a:ext uri="{FF2B5EF4-FFF2-40B4-BE49-F238E27FC236}">
                  <a16:creationId xmlns:a16="http://schemas.microsoft.com/office/drawing/2014/main" id="{7F34CB52-51F2-41F5-A111-BCE7661177BF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pFill/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55" name="AutoShape 10">
              <a:extLst>
                <a:ext uri="{FF2B5EF4-FFF2-40B4-BE49-F238E27FC236}">
                  <a16:creationId xmlns:a16="http://schemas.microsoft.com/office/drawing/2014/main" id="{B3D5757F-CD4F-46F6-A367-329E04988E12}"/>
                </a:ext>
              </a:extLst>
            </p:cNvPr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pFill/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 dirty="0">
                <a:ln>
                  <a:noFill/>
                </a:ln>
                <a:solidFill>
                  <a:srgbClr val="00B0F0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60" name="Text Box 15">
            <a:extLst>
              <a:ext uri="{FF2B5EF4-FFF2-40B4-BE49-F238E27FC236}">
                <a16:creationId xmlns:a16="http://schemas.microsoft.com/office/drawing/2014/main" id="{9E4B9333-9608-4464-B129-57EF0DFA50C7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165766" y="5038959"/>
            <a:ext cx="4777834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Chống ăn mòn kim 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1" name="Text Box 16">
            <a:extLst>
              <a:ext uri="{FF2B5EF4-FFF2-40B4-BE49-F238E27FC236}">
                <a16:creationId xmlns:a16="http://schemas.microsoft.com/office/drawing/2014/main" id="{67E0F8B4-B5F6-4BE9-9FF8-1AA397206AC3}"/>
              </a:ext>
            </a:extLst>
          </p:cNvPr>
          <p:cNvSpPr txBox="1">
            <a:spLocks noChangeArrowheads="1"/>
          </p:cNvSpPr>
          <p:nvPr/>
        </p:nvSpPr>
        <p:spPr bwMode="gray">
          <a:xfrm>
            <a:off x="623972" y="5051659"/>
            <a:ext cx="389851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 dirty="0" smtClean="0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endParaRPr lang="en-US" sz="3200" b="1" dirty="0">
              <a:solidFill>
                <a:srgbClr val="FFFFFF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62" name="Line 11">
            <a:extLst>
              <a:ext uri="{FF2B5EF4-FFF2-40B4-BE49-F238E27FC236}">
                <a16:creationId xmlns:a16="http://schemas.microsoft.com/office/drawing/2014/main" id="{784DECAF-23A5-4BBE-84CA-D31B9B50B4C5}"/>
              </a:ext>
            </a:extLst>
          </p:cNvPr>
          <p:cNvSpPr>
            <a:spLocks noChangeShapeType="1"/>
          </p:cNvSpPr>
          <p:nvPr/>
        </p:nvSpPr>
        <p:spPr bwMode="auto">
          <a:xfrm>
            <a:off x="1108074" y="5655782"/>
            <a:ext cx="74263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pull dir="d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190500" y="1462492"/>
            <a:ext cx="8610600" cy="230832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/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Kiến Thức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Trình bày được khái niệm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 kim loại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vi-VN" sz="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Giải thích được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kiểu ăn mòn kim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5" name="Group 4"/>
          <p:cNvGrpSpPr>
            <a:grpSpLocks/>
          </p:cNvGrpSpPr>
          <p:nvPr/>
        </p:nvGrpSpPr>
        <p:grpSpPr bwMode="auto">
          <a:xfrm>
            <a:off x="685800" y="304800"/>
            <a:ext cx="7772400" cy="6172200"/>
            <a:chOff x="990600" y="1143000"/>
            <a:chExt cx="7772400" cy="6172200"/>
          </a:xfrm>
        </p:grpSpPr>
        <p:sp>
          <p:nvSpPr>
            <p:cNvPr id="17" name="Rounded Rectangle 16"/>
            <p:cNvSpPr/>
            <p:nvPr/>
          </p:nvSpPr>
          <p:spPr>
            <a:xfrm>
              <a:off x="9906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19" name="Rounded Rectangle 18"/>
            <p:cNvSpPr/>
            <p:nvPr/>
          </p:nvSpPr>
          <p:spPr>
            <a:xfrm>
              <a:off x="1524000" y="61722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0" name="Rounded Rectangle 19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1" name="Rounded Rectangle 20"/>
            <p:cNvSpPr/>
            <p:nvPr/>
          </p:nvSpPr>
          <p:spPr>
            <a:xfrm>
              <a:off x="2057400" y="6705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7150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0" name="Rounded Rectangle 29"/>
            <p:cNvSpPr/>
            <p:nvPr/>
          </p:nvSpPr>
          <p:spPr>
            <a:xfrm>
              <a:off x="7620000" y="6248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086600" y="67564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4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7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429000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" name="Picture 27" descr="Hoja Carta2">
            <a:extLst>
              <a:ext uri="{FF2B5EF4-FFF2-40B4-BE49-F238E27FC236}">
                <a16:creationId xmlns:a16="http://schemas.microsoft.com/office/drawing/2014/main" id="{CBEF650F-20CC-4294-AEE8-25E0E631F86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C0504970-0108-4A3B-8504-887F04B7468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newsflash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969487"/>
            <a:ext cx="8610600" cy="39395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học sinh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Kỹ năng</a:t>
            </a:r>
            <a:r>
              <a:rPr lang="vi-VN" sz="28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en-US" sz="2800" b="1" dirty="0" smtClean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Vận dụng những hiểu biết về pin điện hoá, hiện tượng ăn mòn điện hoá bảo vệ các đồ dùng bằng kim loại và máy móc khỏi bị ăn mòn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  <a:p>
            <a:pPr eaLnBrk="0" hangingPunct="0"/>
            <a:endParaRPr lang="en-US" sz="16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 được bài tập có nội dung liên quan đến tính chất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4"/>
          <p:cNvGrpSpPr>
            <a:grpSpLocks/>
          </p:cNvGrpSpPr>
          <p:nvPr/>
        </p:nvGrpSpPr>
        <p:grpSpPr bwMode="auto">
          <a:xfrm>
            <a:off x="685800" y="304800"/>
            <a:ext cx="7772400" cy="6324600"/>
            <a:chOff x="990600" y="1143000"/>
            <a:chExt cx="7772400" cy="63246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6324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8580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8674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64008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908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529012" y="48768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DE895EFC-B7D1-41C1-BB31-4739F80316E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6FF95911-17F6-4044-91FA-4E2D925B3488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4" name="Rectangle 1"/>
          <p:cNvSpPr>
            <a:spLocks noChangeArrowheads="1"/>
          </p:cNvSpPr>
          <p:nvPr/>
        </p:nvSpPr>
        <p:spPr bwMode="auto">
          <a:xfrm>
            <a:off x="304800" y="1156157"/>
            <a:ext cx="8610600" cy="28315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 anchor="ctr">
            <a:spAutoFit/>
          </a:bodyPr>
          <a:lstStyle/>
          <a:p>
            <a:pPr eaLnBrk="0" hangingPunct="0">
              <a:lnSpc>
                <a:spcPct val="150000"/>
              </a:lnSpc>
            </a:pPr>
            <a:r>
              <a:rPr lang="it-IT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Sau khi học xong bài này, người học có khả năng:</a:t>
            </a:r>
          </a:p>
          <a:p>
            <a:pPr eaLnBrk="0" hangingPunct="0">
              <a:lnSpc>
                <a:spcPct val="150000"/>
              </a:lnSpc>
            </a:pPr>
            <a:r>
              <a:rPr lang="vi-VN" sz="28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Thái độ:</a:t>
            </a:r>
            <a:endParaRPr lang="en-US" sz="28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endParaRPr lang="en-US" sz="1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>
              <a:buFont typeface="Wingdings" pitchFamily="2" charset="2"/>
              <a:buChar char="ü"/>
            </a:pP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 lòng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say mê học tập, biết vận dụng những kiến thức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ã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học vào cuộc sống, có ý thức bảo vệ môi trường và tài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2" name="Group 4"/>
          <p:cNvGrpSpPr>
            <a:grpSpLocks/>
          </p:cNvGrpSpPr>
          <p:nvPr/>
        </p:nvGrpSpPr>
        <p:grpSpPr bwMode="auto">
          <a:xfrm>
            <a:off x="685800" y="304800"/>
            <a:ext cx="7772400" cy="5867400"/>
            <a:chOff x="990600" y="1143000"/>
            <a:chExt cx="7772400" cy="5867400"/>
          </a:xfrm>
        </p:grpSpPr>
        <p:sp>
          <p:nvSpPr>
            <p:cNvPr id="21" name="Rounded Rectangle 20"/>
            <p:cNvSpPr/>
            <p:nvPr/>
          </p:nvSpPr>
          <p:spPr>
            <a:xfrm>
              <a:off x="9906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2" name="Rounded Rectangle 21"/>
            <p:cNvSpPr/>
            <p:nvPr/>
          </p:nvSpPr>
          <p:spPr>
            <a:xfrm>
              <a:off x="1524000" y="58674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3" name="Rounded Rectangle 22"/>
            <p:cNvSpPr/>
            <p:nvPr/>
          </p:nvSpPr>
          <p:spPr>
            <a:xfrm>
              <a:off x="3721100" y="1143000"/>
              <a:ext cx="2159000" cy="762000"/>
            </a:xfrm>
            <a:prstGeom prst="roundRect">
              <a:avLst/>
            </a:prstGeom>
            <a:solidFill>
              <a:srgbClr val="FFC00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4" name="Rounded Rectangle 23"/>
            <p:cNvSpPr/>
            <p:nvPr/>
          </p:nvSpPr>
          <p:spPr>
            <a:xfrm>
              <a:off x="2057400" y="64008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28" name="Rounded Rectangle 27"/>
            <p:cNvSpPr/>
            <p:nvPr/>
          </p:nvSpPr>
          <p:spPr>
            <a:xfrm>
              <a:off x="8153400" y="5410200"/>
              <a:ext cx="609600" cy="558800"/>
            </a:xfrm>
            <a:prstGeom prst="roundRect">
              <a:avLst/>
            </a:prstGeom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3" name="Rounded Rectangle 32"/>
            <p:cNvSpPr/>
            <p:nvPr/>
          </p:nvSpPr>
          <p:spPr>
            <a:xfrm>
              <a:off x="7620000" y="5943600"/>
              <a:ext cx="609600" cy="558800"/>
            </a:xfrm>
            <a:prstGeom prst="roundRect">
              <a:avLst/>
            </a:prstGeom>
            <a:solidFill>
              <a:srgbClr val="7030A0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  <p:sp>
          <p:nvSpPr>
            <p:cNvPr id="34" name="Rounded Rectangle 33"/>
            <p:cNvSpPr/>
            <p:nvPr/>
          </p:nvSpPr>
          <p:spPr>
            <a:xfrm>
              <a:off x="7086600" y="6451600"/>
              <a:ext cx="609600" cy="558800"/>
            </a:xfrm>
            <a:prstGeom prst="roundRect">
              <a:avLst/>
            </a:prstGeom>
            <a:solidFill>
              <a:srgbClr val="FFCCFF"/>
            </a:solidFill>
            <a:ln>
              <a:noFill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anchor="ctr"/>
            <a:lstStyle/>
            <a:p>
              <a:pPr algn="ctr">
                <a:defRPr/>
              </a:pPr>
              <a:endParaRPr lang="en-US"/>
            </a:p>
          </p:txBody>
        </p:sp>
      </p:grpSp>
      <p:sp>
        <p:nvSpPr>
          <p:cNvPr id="37" name="Rectangle 4"/>
          <p:cNvSpPr>
            <a:spLocks noChangeArrowheads="1"/>
          </p:cNvSpPr>
          <p:nvPr/>
        </p:nvSpPr>
        <p:spPr bwMode="auto">
          <a:xfrm>
            <a:off x="3373438" y="381000"/>
            <a:ext cx="2265362" cy="584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>
              <a:defRPr/>
            </a:pPr>
            <a:r>
              <a:rPr lang="it-IT" sz="3200" b="1">
                <a:solidFill>
                  <a:schemeClr val="accent1">
                    <a:lumMod val="75000"/>
                  </a:schemeClr>
                </a:solidFill>
                <a:latin typeface="Times New Roman" pitchFamily="18" charset="0"/>
                <a:cs typeface="Times New Roman" pitchFamily="18" charset="0"/>
              </a:rPr>
              <a:t>MỤC TIÊU</a:t>
            </a:r>
            <a:endParaRPr lang="en-US" sz="3200" b="1">
              <a:solidFill>
                <a:schemeClr val="accent1">
                  <a:lumMod val="75000"/>
                </a:schemeClr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38" name="Picture 46" descr="http://www.set-edu.com/web%20/images/english/target-market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605212" y="4648200"/>
            <a:ext cx="1652588" cy="142884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5" name="Picture 27" descr="Hoja Carta2">
            <a:extLst>
              <a:ext uri="{FF2B5EF4-FFF2-40B4-BE49-F238E27FC236}">
                <a16:creationId xmlns:a16="http://schemas.microsoft.com/office/drawing/2014/main" id="{FF76120F-6C6D-404D-B7A2-D7A75CF132A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5" name="Rectangle 34">
            <a:extLst>
              <a:ext uri="{FF2B5EF4-FFF2-40B4-BE49-F238E27FC236}">
                <a16:creationId xmlns:a16="http://schemas.microsoft.com/office/drawing/2014/main" id="{4C376EE7-C939-4529-8109-E571A74CDBE3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TextBox 1"/>
          <p:cNvSpPr txBox="1"/>
          <p:nvPr/>
        </p:nvSpPr>
        <p:spPr>
          <a:xfrm>
            <a:off x="195943" y="1559689"/>
            <a:ext cx="883920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dirty="0">
                <a:latin typeface="+mj-lt"/>
              </a:rPr>
              <a:t>Sự ăn mòn kim loại là sự phá hủy kim loại hoặc hợp kim do tác dụng với các chất có trong môi trường xung quanh.</a:t>
            </a:r>
            <a:endParaRPr lang="en-US" sz="2800" dirty="0">
              <a:latin typeface="+mj-lt"/>
            </a:endParaRP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38200" y="3503086"/>
            <a:ext cx="3229232" cy="2133600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659946" y="3501692"/>
            <a:ext cx="3210426" cy="2136390"/>
          </a:xfrm>
          <a:prstGeom prst="rect">
            <a:avLst/>
          </a:prstGeom>
        </p:spPr>
      </p:pic>
    </p:spTree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282005"/>
            <a:ext cx="88392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dirty="0">
                <a:latin typeface="+mj-lt"/>
              </a:rPr>
              <a:t>Bản chất của sự ăn mòn kim loại: Là quá trình oxi hóa – khử trong đó kim loại bị oxi hóa thành ion dương bởi quá trình hóa học hoặc quá trình điện hóa. </a:t>
            </a:r>
            <a:endParaRPr lang="en-US" sz="2800" dirty="0">
              <a:latin typeface="+mj-lt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2756282" y="2880035"/>
            <a:ext cx="240803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just">
              <a:spcAft>
                <a:spcPts val="0"/>
              </a:spcAft>
            </a:pP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M </a:t>
            </a: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sym typeface="Symbol" panose="05050102010706020507" pitchFamily="18" charset="2"/>
              </a:rPr>
              <a:t>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M</a:t>
            </a:r>
            <a:r>
              <a:rPr lang="es-ES" sz="2800" b="1" baseline="30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n+</a:t>
            </a:r>
            <a:r>
              <a:rPr lang="es-ES" sz="2800" b="1" dirty="0">
                <a:latin typeface="Times New Roman" panose="02020603050405020304" pitchFamily="18" charset="0"/>
                <a:ea typeface="Times New Roman" panose="02020603050405020304" pitchFamily="18" charset="0"/>
              </a:rPr>
              <a:t> + </a:t>
            </a:r>
            <a:r>
              <a:rPr lang="es-ES" sz="2800" b="1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ne</a:t>
            </a:r>
            <a:endParaRPr lang="en-US" sz="2800" dirty="0">
              <a:effectLst/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6" name="Group 5"/>
          <p:cNvGrpSpPr/>
          <p:nvPr/>
        </p:nvGrpSpPr>
        <p:grpSpPr>
          <a:xfrm>
            <a:off x="1276184" y="4464081"/>
            <a:ext cx="6227860" cy="649356"/>
            <a:chOff x="1276184" y="4235810"/>
            <a:chExt cx="6227860" cy="649356"/>
          </a:xfrm>
        </p:grpSpPr>
        <p:sp>
          <p:nvSpPr>
            <p:cNvPr id="13" name="Oval 12"/>
            <p:cNvSpPr/>
            <p:nvPr/>
          </p:nvSpPr>
          <p:spPr>
            <a:xfrm>
              <a:off x="1276184" y="4243273"/>
              <a:ext cx="1467016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Mg</a:t>
              </a:r>
              <a:endPara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4" name="Straight Arrow Connector 13"/>
            <p:cNvCxnSpPr/>
            <p:nvPr/>
          </p:nvCxnSpPr>
          <p:spPr>
            <a:xfrm>
              <a:off x="2741098" y="4624273"/>
              <a:ext cx="1219200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arrow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15" name="Plus 14"/>
            <p:cNvSpPr/>
            <p:nvPr/>
          </p:nvSpPr>
          <p:spPr>
            <a:xfrm>
              <a:off x="5867400" y="4395673"/>
              <a:ext cx="381000" cy="304800"/>
            </a:xfrm>
            <a:prstGeom prst="mathPlus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Oval 15"/>
            <p:cNvSpPr/>
            <p:nvPr/>
          </p:nvSpPr>
          <p:spPr>
            <a:xfrm>
              <a:off x="6477000" y="4235810"/>
              <a:ext cx="1027044" cy="64935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2e</a:t>
              </a:r>
              <a:endParaRPr lang="en-US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7" name="Oval 16"/>
            <p:cNvSpPr/>
            <p:nvPr/>
          </p:nvSpPr>
          <p:spPr>
            <a:xfrm>
              <a:off x="4191000" y="4243273"/>
              <a:ext cx="1638632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Mg</a:t>
              </a:r>
              <a:r>
                <a:rPr lang="en-US" sz="2800" b="1" baseline="3000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2+</a:t>
              </a:r>
              <a:endParaRPr lang="en-US" sz="2800" b="1" baseline="30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7" name="Group 6"/>
          <p:cNvGrpSpPr/>
          <p:nvPr/>
        </p:nvGrpSpPr>
        <p:grpSpPr>
          <a:xfrm>
            <a:off x="1219200" y="5190963"/>
            <a:ext cx="6324600" cy="676437"/>
            <a:chOff x="1179444" y="4962692"/>
            <a:chExt cx="6324600" cy="676437"/>
          </a:xfrm>
        </p:grpSpPr>
        <p:sp>
          <p:nvSpPr>
            <p:cNvPr id="18" name="Oval 17"/>
            <p:cNvSpPr/>
            <p:nvPr/>
          </p:nvSpPr>
          <p:spPr>
            <a:xfrm>
              <a:off x="1179444" y="4962692"/>
              <a:ext cx="1467016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Al</a:t>
              </a:r>
              <a:endPara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19" name="Straight Arrow Connector 18"/>
            <p:cNvCxnSpPr/>
            <p:nvPr/>
          </p:nvCxnSpPr>
          <p:spPr>
            <a:xfrm>
              <a:off x="2741098" y="5386013"/>
              <a:ext cx="1219200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arrow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20" name="Plus 19"/>
            <p:cNvSpPr/>
            <p:nvPr/>
          </p:nvSpPr>
          <p:spPr>
            <a:xfrm>
              <a:off x="5867400" y="5157413"/>
              <a:ext cx="381000" cy="304800"/>
            </a:xfrm>
            <a:prstGeom prst="mathPlus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21" name="Oval 20"/>
            <p:cNvSpPr/>
            <p:nvPr/>
          </p:nvSpPr>
          <p:spPr>
            <a:xfrm>
              <a:off x="4362616" y="5005013"/>
              <a:ext cx="1467016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Al</a:t>
              </a:r>
              <a:r>
                <a:rPr lang="en-US" sz="2800" b="1" baseline="3000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3+</a:t>
              </a:r>
              <a:endParaRPr lang="en-US" sz="2800" b="1" baseline="3000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2" name="Oval 21"/>
            <p:cNvSpPr/>
            <p:nvPr/>
          </p:nvSpPr>
          <p:spPr>
            <a:xfrm>
              <a:off x="6477000" y="4978334"/>
              <a:ext cx="1027044" cy="64935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3e</a:t>
              </a:r>
              <a:endParaRPr lang="en-US" sz="2800" b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5" name="Group 4"/>
          <p:cNvGrpSpPr/>
          <p:nvPr/>
        </p:nvGrpSpPr>
        <p:grpSpPr>
          <a:xfrm>
            <a:off x="1276184" y="3657271"/>
            <a:ext cx="6227860" cy="649356"/>
            <a:chOff x="1276184" y="3429000"/>
            <a:chExt cx="6227860" cy="649356"/>
          </a:xfrm>
        </p:grpSpPr>
        <p:sp>
          <p:nvSpPr>
            <p:cNvPr id="33" name="Oval 32"/>
            <p:cNvSpPr/>
            <p:nvPr/>
          </p:nvSpPr>
          <p:spPr>
            <a:xfrm>
              <a:off x="1276184" y="3436463"/>
              <a:ext cx="1467016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Na</a:t>
              </a:r>
              <a:endPara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cxnSp>
          <p:nvCxnSpPr>
            <p:cNvPr id="34" name="Straight Arrow Connector 33"/>
            <p:cNvCxnSpPr/>
            <p:nvPr/>
          </p:nvCxnSpPr>
          <p:spPr>
            <a:xfrm>
              <a:off x="2741098" y="3817463"/>
              <a:ext cx="1219200" cy="0"/>
            </a:xfrm>
            <a:prstGeom prst="straightConnector1">
              <a:avLst/>
            </a:prstGeom>
            <a:ln w="57150">
              <a:solidFill>
                <a:srgbClr val="C00000"/>
              </a:solidFill>
              <a:tailEnd type="arrow"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3">
              <a:schemeClr val="accent2"/>
            </a:lnRef>
            <a:fillRef idx="0">
              <a:schemeClr val="accent2"/>
            </a:fillRef>
            <a:effectRef idx="2">
              <a:schemeClr val="accent2"/>
            </a:effectRef>
            <a:fontRef idx="minor">
              <a:schemeClr val="tx1"/>
            </a:fontRef>
          </p:style>
        </p:cxnSp>
        <p:sp>
          <p:nvSpPr>
            <p:cNvPr id="35" name="Plus 34"/>
            <p:cNvSpPr/>
            <p:nvPr/>
          </p:nvSpPr>
          <p:spPr>
            <a:xfrm>
              <a:off x="5867400" y="3588863"/>
              <a:ext cx="381000" cy="304800"/>
            </a:xfrm>
            <a:prstGeom prst="mathPlus">
              <a:avLst/>
            </a:prstGeom>
          </p:spPr>
          <p:style>
            <a:lnRef idx="0">
              <a:schemeClr val="accent2"/>
            </a:lnRef>
            <a:fillRef idx="3">
              <a:schemeClr val="accent2"/>
            </a:fillRef>
            <a:effectRef idx="3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sz="280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36" name="Oval 35"/>
            <p:cNvSpPr/>
            <p:nvPr/>
          </p:nvSpPr>
          <p:spPr>
            <a:xfrm>
              <a:off x="6477000" y="3429000"/>
              <a:ext cx="1027044" cy="64935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1</a:t>
              </a:r>
              <a:r>
                <a:rPr lang="en-US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e</a:t>
              </a:r>
              <a:endPara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37" name="Oval 36"/>
            <p:cNvSpPr/>
            <p:nvPr/>
          </p:nvSpPr>
          <p:spPr>
            <a:xfrm>
              <a:off x="4191000" y="3436463"/>
              <a:ext cx="1638632" cy="634116"/>
            </a:xfrm>
            <a:prstGeom prst="ellipse">
              <a:avLst/>
            </a:prstGeom>
            <a:noFill/>
            <a:ln>
              <a:noFill/>
            </a:ln>
            <a:effectLst/>
            <a:scene3d>
              <a:camera prst="orthographicFront">
                <a:rot lat="0" lon="0" rev="0"/>
              </a:camera>
              <a:lightRig rig="contrasting" dir="t">
                <a:rot lat="0" lon="0" rev="7800000"/>
              </a:lightRig>
            </a:scene3d>
            <a:sp3d>
              <a:bevelT w="139700" h="139700"/>
            </a:sp3d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b="1" dirty="0" smtClean="0">
                  <a:solidFill>
                    <a:srgbClr val="002060"/>
                  </a:solidFill>
                  <a:latin typeface="Times New Roman" panose="02020603050405020304" pitchFamily="18" charset="0"/>
                  <a:cs typeface="Times New Roman" pitchFamily="18" charset="0"/>
                </a:rPr>
                <a:t>Na</a:t>
              </a:r>
              <a:r>
                <a:rPr lang="en-US" sz="2800" b="1" baseline="30000" dirty="0" smtClean="0">
                  <a:solidFill>
                    <a:srgbClr val="002060"/>
                  </a:solidFill>
                  <a:latin typeface="Times New Roman" pitchFamily="18" charset="0"/>
                  <a:cs typeface="Times New Roman" pitchFamily="18" charset="0"/>
                </a:rPr>
                <a:t>+</a:t>
              </a:r>
              <a:endParaRPr lang="en-US" sz="2800" b="1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006735097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 Các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kiểu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graphicFrame>
        <p:nvGraphicFramePr>
          <p:cNvPr id="2" name="Diagram 1"/>
          <p:cNvGraphicFramePr/>
          <p:nvPr>
            <p:extLst>
              <p:ext uri="{D42A27DB-BD31-4B8C-83A1-F6EECF244321}">
                <p14:modId xmlns:p14="http://schemas.microsoft.com/office/powerpoint/2010/main" val="947008385"/>
              </p:ext>
            </p:extLst>
          </p:nvPr>
        </p:nvGraphicFramePr>
        <p:xfrm>
          <a:off x="70712" y="1344371"/>
          <a:ext cx="9149488" cy="4880458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57745879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88B8"/>
          </a:solidFill>
          <a:ln w="9525">
            <a:solidFill>
              <a:srgbClr val="0070C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118744" y="1434405"/>
            <a:ext cx="8949056" cy="196977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Khái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niệm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: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</a:p>
          <a:p>
            <a:pPr lvl="0">
              <a:spcAft>
                <a:spcPts val="0"/>
              </a:spcAft>
            </a:pPr>
            <a:endParaRPr lang="en-US" sz="1000" dirty="0" smtClean="0"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pPr lvl="0">
              <a:spcAft>
                <a:spcPts val="0"/>
              </a:spcAft>
            </a:pP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Ăn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mòn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học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quá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trình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oxi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hóa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-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khử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,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các electron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của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được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chuyển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đến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trong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môi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trường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828800" y="5493603"/>
            <a:ext cx="4343400" cy="830997"/>
            <a:chOff x="1828800" y="5334000"/>
            <a:chExt cx="4343400" cy="830997"/>
          </a:xfrm>
        </p:grpSpPr>
        <p:sp>
          <p:nvSpPr>
            <p:cNvPr id="14" name="TextBox 13"/>
            <p:cNvSpPr txBox="1"/>
            <p:nvPr/>
          </p:nvSpPr>
          <p:spPr>
            <a:xfrm>
              <a:off x="2752575" y="5334000"/>
              <a:ext cx="34196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Xem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video 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1 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thí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nghiệm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minh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họa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ứng</a:t>
              </a:r>
              <a:endParaRPr 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Action Button: Movie 14">
              <a:hlinkClick r:id="" action="ppaction://noaction" highlightClick="1"/>
            </p:cNvPr>
            <p:cNvSpPr/>
            <p:nvPr/>
          </p:nvSpPr>
          <p:spPr>
            <a:xfrm>
              <a:off x="1828800" y="5410200"/>
              <a:ext cx="899652" cy="692040"/>
            </a:xfrm>
            <a:prstGeom prst="actionButtonMovi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" name="Rectangle 3"/>
          <p:cNvSpPr/>
          <p:nvPr/>
        </p:nvSpPr>
        <p:spPr>
          <a:xfrm>
            <a:off x="1600200" y="3466932"/>
            <a:ext cx="4931682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3Fe + 4H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Fe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3Fe  + 2O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Fe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 +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 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ZnCl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+ 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+ 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 FeSO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+  H</a:t>
            </a:r>
            <a:r>
              <a:rPr lang="en-US" sz="28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2910795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88B8"/>
          </a:solidFill>
          <a:ln w="9525">
            <a:solidFill>
              <a:srgbClr val="0070C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534360"/>
            <a:ext cx="8949056" cy="353943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Điều kiện xảy ra ăn mòn hóa </a:t>
            </a: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học:</a:t>
            </a: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Phụ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thuộc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nhân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oxi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marL="457200" lvl="0" indent="-457200">
              <a:buFont typeface="Wingdings" panose="05000000000000000000" pitchFamily="2" charset="2"/>
              <a:buChar char="Ø"/>
            </a:pP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Kim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tính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khử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mạnh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dễ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62403233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88B8"/>
          </a:solidFill>
          <a:ln w="9525">
            <a:solidFill>
              <a:srgbClr val="0070C0"/>
            </a:solidFill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2.1.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228600" y="1524000"/>
            <a:ext cx="883920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điểm:</a:t>
            </a:r>
          </a:p>
          <a:p>
            <a:pPr lvl="0"/>
            <a:endParaRPr lang="de-DE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dòng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không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có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Nhiệt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càng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nhanh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lvl="0" indent="-457200">
              <a:buFont typeface="Wingdings" panose="05000000000000000000" pitchFamily="2" charset="2"/>
              <a:buChar char="Ø"/>
            </a:pP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trao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đổi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electron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45093871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EC700A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304800" y="1219200"/>
            <a:ext cx="87630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>
              <a:spcAft>
                <a:spcPts val="0"/>
              </a:spcAft>
            </a:pP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Khái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niệm</a:t>
            </a:r>
            <a:r>
              <a:rPr lang="en-US" sz="2800" b="1" dirty="0" smtClean="0"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Ăn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mòn điện hóa học là quá trình oxi hóa - khử, trong đó kim loại bị ăn mòn do tác dụng của </a:t>
            </a:r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dịch chất điện li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tạo nên dòng electron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chuyển từ </a:t>
            </a:r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cực âm (Anot)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sang </a:t>
            </a:r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cực dương (Catot</a:t>
            </a: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228600" y="3733800"/>
            <a:ext cx="85344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Thí dụ: Nhúng thanh kẽm (Zn) và thanh đồng (Cu) vào dung dịch 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H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SO</a:t>
            </a:r>
            <a:r>
              <a:rPr lang="en-US" sz="2800" baseline="-250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4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loãng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.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Nối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kẽm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thanh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đồng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bằng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dẫn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cho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một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ea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kế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(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hoặc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bóng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đèn</a:t>
            </a:r>
            <a:r>
              <a:rPr lang="en-US" sz="2800" dirty="0" smtClean="0">
                <a:latin typeface="Times New Roman" panose="02020603050405020304" pitchFamily="18" charset="0"/>
                <a:ea typeface="Times New Roman" panose="02020603050405020304" pitchFamily="18" charset="0"/>
              </a:rPr>
              <a:t>).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grpSp>
        <p:nvGrpSpPr>
          <p:cNvPr id="13" name="Group 12"/>
          <p:cNvGrpSpPr/>
          <p:nvPr/>
        </p:nvGrpSpPr>
        <p:grpSpPr>
          <a:xfrm>
            <a:off x="1828800" y="5334000"/>
            <a:ext cx="4343400" cy="830997"/>
            <a:chOff x="1828800" y="5334000"/>
            <a:chExt cx="4343400" cy="830997"/>
          </a:xfrm>
        </p:grpSpPr>
        <p:sp>
          <p:nvSpPr>
            <p:cNvPr id="14" name="TextBox 13"/>
            <p:cNvSpPr txBox="1"/>
            <p:nvPr/>
          </p:nvSpPr>
          <p:spPr>
            <a:xfrm>
              <a:off x="2752575" y="5334000"/>
              <a:ext cx="3419625" cy="83099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Xem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video 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2 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-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thí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nghiệm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minh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họa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phản</a:t>
              </a:r>
              <a:r>
                <a:rPr lang="en-US" sz="2400" dirty="0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en-US" sz="2400" dirty="0" err="1" smtClean="0">
                  <a:latin typeface="Times New Roman" panose="02020603050405020304" pitchFamily="18" charset="0"/>
                  <a:cs typeface="Times New Roman" panose="02020603050405020304" pitchFamily="18" charset="0"/>
                </a:rPr>
                <a:t>ứng</a:t>
              </a:r>
              <a:endParaRPr lang="en-US" sz="24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5" name="Action Button: Movie 14">
              <a:hlinkClick r:id="" action="ppaction://noaction" highlightClick="1"/>
            </p:cNvPr>
            <p:cNvSpPr/>
            <p:nvPr/>
          </p:nvSpPr>
          <p:spPr>
            <a:xfrm>
              <a:off x="1828800" y="5410200"/>
              <a:ext cx="899652" cy="692040"/>
            </a:xfrm>
            <a:prstGeom prst="actionButtonMovie">
              <a:avLst/>
            </a:prstGeom>
          </p:spPr>
          <p:style>
            <a:lnRef idx="0">
              <a:schemeClr val="accent3"/>
            </a:lnRef>
            <a:fillRef idx="3">
              <a:schemeClr val="accent3"/>
            </a:fillRef>
            <a:effectRef idx="3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9881139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EC700A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381000" y="1321330"/>
            <a:ext cx="8153400" cy="38472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Điều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học:</a:t>
            </a:r>
          </a:p>
          <a:p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về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bản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2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khác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nhau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loại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phi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kim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hoặc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gián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qua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dây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dẫn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Các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cực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cùng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dung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chất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li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en-US" sz="2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69304599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7960" y="496669"/>
            <a:ext cx="9136040" cy="646331"/>
          </a:xfrm>
          <a:prstGeom prst="rect">
            <a:avLst/>
          </a:prstGeom>
          <a:solidFill>
            <a:srgbClr val="EC700A"/>
          </a:solidFill>
          <a:ln w="9525">
            <a:noFill/>
            <a:miter lim="800000"/>
            <a:headEnd/>
            <a:tailEnd/>
          </a:ln>
          <a:effectLst>
            <a:outerShdw blurRad="190500" dist="228600" dir="2700000" algn="ctr">
              <a:srgbClr val="000000">
                <a:alpha val="30000"/>
              </a:srgbClr>
            </a:outerShdw>
          </a:effectLst>
          <a:scene3d>
            <a:camera prst="orthographicFront">
              <a:rot lat="0" lon="0" rev="0"/>
            </a:camera>
            <a:lightRig rig="glow" dir="t">
              <a:rot lat="0" lon="0" rev="4800000"/>
            </a:lightRig>
          </a:scene3d>
          <a:sp3d prstMaterial="matte">
            <a:bevelT w="127000" h="63500"/>
          </a:sp3d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2.2.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học</a:t>
            </a: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3" name="Rectangle 2"/>
          <p:cNvSpPr/>
          <p:nvPr/>
        </p:nvSpPr>
        <p:spPr>
          <a:xfrm>
            <a:off x="84160" y="1371600"/>
            <a:ext cx="8534399" cy="42780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Đặc </a:t>
            </a:r>
            <a:r>
              <a:rPr lang="de-DE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điểm:</a:t>
            </a:r>
          </a:p>
          <a:p>
            <a:pPr lvl="0"/>
            <a:endParaRPr lang="de-DE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Có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sinh ra dòng điện: Cực âm (Anot), kim loại có tính khử mạnh sẽ bị ăn mòn; Cực dương (Catot), kim loại có tính khử yếu hoặc phi kim sẽ không bị ăn mòn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Ăn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mòn điện hóa học là loại ăn mòn kim loại phổ biến và tốc độ ăn mòn rất mạnh trong tự nhiên</a:t>
            </a: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10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457200" indent="-457200">
              <a:buFont typeface="Wingdings" panose="05000000000000000000" pitchFamily="2" charset="2"/>
              <a:buChar char="Ø"/>
            </a:pPr>
            <a:r>
              <a:rPr lang="de-DE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Sự </a:t>
            </a:r>
            <a:r>
              <a:rPr lang="de-DE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trao đổi electron gián tiếp.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lvl="0"/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36654900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8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600" y="1282005"/>
            <a:ext cx="8591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de-DE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3.1. Phương pháp bảo vệ bề mặt</a:t>
            </a:r>
            <a:r>
              <a:rPr lang="de-DE" sz="2800" b="1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endParaRPr lang="de-DE" sz="2800" b="1" i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it-IT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Dùng </a:t>
            </a:r>
            <a:r>
              <a:rPr lang="it-IT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những chất bền với môi trường phủ lên bề mặt kim loại.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28600" y="2819400"/>
            <a:ext cx="8591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de-DE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Thí dụ: </a:t>
            </a:r>
            <a:r>
              <a:rPr lang="it-IT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Các loại sơn chống gỉ, dầu mỡ, tráng men, </a:t>
            </a:r>
            <a:r>
              <a:rPr lang="it-IT" sz="2800" dirty="0" smtClean="0">
                <a:latin typeface="Times New Roman" panose="02020603050405020304" pitchFamily="18" charset="0"/>
                <a:ea typeface="SimSun" panose="02010600030101010101" pitchFamily="2" charset="-122"/>
              </a:rPr>
              <a:t>mạ một số kim loại bền (crom, đồng, vàng,...), </a:t>
            </a:r>
            <a:r>
              <a:rPr lang="it-IT" sz="2800" dirty="0">
                <a:latin typeface="Times New Roman" panose="02020603050405020304" pitchFamily="18" charset="0"/>
                <a:ea typeface="SimSun" panose="02010600030101010101" pitchFamily="2" charset="-122"/>
              </a:rPr>
              <a:t>phủ hợp chất polime...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304800" y="4531749"/>
            <a:ext cx="2301558" cy="172616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867400" y="4540368"/>
            <a:ext cx="3048000" cy="1708032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974342" y="4530006"/>
            <a:ext cx="2588258" cy="17187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8164712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84160" y="496669"/>
            <a:ext cx="8983640" cy="646331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3.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Chống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6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600" b="1" dirty="0" err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en-US" sz="36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55" name="Picture 27" descr="Hoja Carta2">
            <a:extLst>
              <a:ext uri="{FF2B5EF4-FFF2-40B4-BE49-F238E27FC236}">
                <a16:creationId xmlns:a16="http://schemas.microsoft.com/office/drawing/2014/main" id="{BE59DA6B-F532-4D4E-97B6-A11819D5B550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7" name="Rectangle 56">
            <a:extLst>
              <a:ext uri="{FF2B5EF4-FFF2-40B4-BE49-F238E27FC236}">
                <a16:creationId xmlns:a16="http://schemas.microsoft.com/office/drawing/2014/main" id="{19E80576-BD6C-4B3E-96D7-FF2525DC2940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28600" y="1282005"/>
            <a:ext cx="859130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vi-VN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3.2. Phương pháp bảo vệ điện hóa: </a:t>
            </a:r>
            <a:endParaRPr lang="en-US" sz="2800" b="1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Nối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kim loại này với kim loại khác có tính khử mạnh hơn.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2" name="Rounded Rectangle 11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0" name="Rectangle 5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en-US"/>
          </a:p>
        </p:txBody>
      </p:sp>
      <p:sp>
        <p:nvSpPr>
          <p:cNvPr id="2" name="Rectangle 1"/>
          <p:cNvSpPr/>
          <p:nvPr/>
        </p:nvSpPr>
        <p:spPr>
          <a:xfrm>
            <a:off x="228600" y="2336452"/>
            <a:ext cx="85913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spcBef>
                <a:spcPts val="600"/>
              </a:spcBef>
              <a:spcAft>
                <a:spcPts val="0"/>
              </a:spcAft>
            </a:pPr>
            <a:r>
              <a:rPr lang="vi-VN" sz="2800" dirty="0">
                <a:latin typeface="Times New Roman" panose="02020603050405020304" pitchFamily="18" charset="0"/>
                <a:ea typeface="Times New Roman" panose="02020603050405020304" pitchFamily="18" charset="0"/>
              </a:rPr>
              <a:t>Thí dụ: Để bảo vệ vỏ tàu biển bằng thép, chúng ta gắn các lá Kẽm (Zn) vào phía ngoài vỏ tàu ở phần chìm trong nước biển. </a:t>
            </a:r>
            <a:endParaRPr lang="en-US" sz="2800" dirty="0">
              <a:latin typeface="Times New Roman" panose="02020603050405020304" pitchFamily="18" charset="0"/>
              <a:ea typeface="Times New Roman" panose="02020603050405020304" pitchFamily="18" charset="0"/>
            </a:endParaRPr>
          </a:p>
        </p:txBody>
      </p:sp>
      <p:pic>
        <p:nvPicPr>
          <p:cNvPr id="6" name="Picture 5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2438400" y="3746153"/>
            <a:ext cx="3810000" cy="2552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9337406"/>
      </p:ext>
    </p:extLst>
  </p:cSld>
  <p:clrMapOvr>
    <a:masterClrMapping/>
  </p:clrMapOvr>
  <p:transition advClick="0">
    <p:zoom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2286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TỔNG KẾT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04800" y="1446416"/>
            <a:ext cx="8534400" cy="333937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Qua bài học này, học</a:t>
            </a:r>
            <a:r>
              <a:rPr lang="en-US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sinh</a:t>
            </a:r>
            <a:r>
              <a:rPr lang="vi-VN" sz="2800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cần đạt được những kiến thức cơ bản sau</a:t>
            </a:r>
            <a:r>
              <a:rPr lang="vi-VN" sz="2800" b="1" dirty="0" smtClean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:</a:t>
            </a:r>
            <a:endParaRPr lang="vi-VN" sz="1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vi-VN" sz="1500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1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niệm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ăn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mòn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2.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kiểu ăn mòn kim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eaLnBrk="0" hangingPunct="0"/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eaLnBrk="0" hangingPunct="0"/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vi-VN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phương pháp chống ăn mòn kim </a:t>
            </a:r>
            <a:r>
              <a:rPr lang="vi-VN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.</a:t>
            </a:r>
            <a:endParaRPr lang="vi-VN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E9FFC25-C793-48F9-89D9-A763DB68910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Rectangle 14">
            <a:extLst>
              <a:ext uri="{FF2B5EF4-FFF2-40B4-BE49-F238E27FC236}">
                <a16:creationId xmlns:a16="http://schemas.microsoft.com/office/drawing/2014/main" id="{070EEF94-534F-400E-B060-3308B13EE891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29625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5"/>
          <a:srcRect l="-160" t="6390" r="160" b="14377"/>
          <a:stretch/>
        </p:blipFill>
        <p:spPr>
          <a:xfrm>
            <a:off x="2133600" y="1430302"/>
            <a:ext cx="4876800" cy="3864046"/>
          </a:xfrm>
          <a:prstGeom prst="rect">
            <a:avLst/>
          </a:prstGeom>
        </p:spPr>
      </p:pic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76000" y="979944"/>
            <a:ext cx="8458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1: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Có những vật bằng sắt được mạ bằng kẽm, thiếc, niken, đồng. Nếu các vật này đều bị sây sát sâu đến lớp sắt, thì vật nào </a:t>
            </a:r>
            <a:r>
              <a:rPr lang="pt-BR" sz="2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bị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gỉ sắt chậm nhất?</a:t>
            </a:r>
            <a:endParaRPr lang="en-US" sz="2800" dirty="0">
              <a:latin typeface="Times New Roman" panose="02020603050405020304" pitchFamily="18" charset="0"/>
              <a:ea typeface="Tahoma" panose="020B0604030504040204" pitchFamily="34" charset="0"/>
              <a:cs typeface="Times New Roman" panose="02020603050405020304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Giải: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Sắt tráng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kẽm thì kẽm bị ăn mòn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nên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pt-BR" sz="2800" dirty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bị gỉ sắt chậm </a:t>
            </a:r>
            <a:r>
              <a:rPr lang="pt-BR" sz="2800" dirty="0" smtClean="0">
                <a:latin typeface="Times New Roman" panose="02020603050405020304" pitchFamily="18" charset="0"/>
                <a:ea typeface="Tahoma" panose="020B0604030504040204" pitchFamily="34" charset="0"/>
                <a:cs typeface="Times New Roman" panose="02020603050405020304" pitchFamily="18" charset="0"/>
              </a:rPr>
              <a:t>nhất.</a:t>
            </a:r>
            <a:endParaRPr lang="pt-BR" sz="2800" b="1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Lưu ý:</a:t>
            </a:r>
            <a:endParaRPr lang="pt-BR" sz="2800" b="1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Sắt tráng thiếc; sắt tráng niken; sắt tráng đồng thì sắt bị ăn mòn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trước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59826054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457200" y="989587"/>
            <a:ext cx="8458200" cy="4401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2: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Đinh sắt bị ăn mòn nhanh nhất trong trường hợp nào sau đây?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a) Ngâm trong dung dịch HCl;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b) Ngâm trong dung dịch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;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c) Ngâm trong dung dịch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có nhỏ thêm vài giọt dung dịch CuSO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Câu c: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Đinh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sắt bị ăn mòn nhanh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nhất khi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Ngâm trong dung dịch H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có nhỏ thêm vài giọt dung dịch CuSO</a:t>
            </a:r>
            <a:r>
              <a:rPr lang="pt-BR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Vì xảy ra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hiện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tượng ăn mòn điện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.</a:t>
            </a:r>
            <a:endParaRPr lang="pt-BR" sz="28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54510586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304800" y="989587"/>
            <a:ext cx="8610600" cy="526297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4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4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ngâm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một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đinh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dung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dịch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HCl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4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b="1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SO</a:t>
            </a:r>
            <a:r>
              <a:rPr lang="en-US" sz="2400" b="1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thì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xảy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mòn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hóa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  <a:sym typeface="Wingdings" panose="05000000000000000000" pitchFamily="2" charset="2"/>
              </a:rPr>
              <a:t> học.</a:t>
            </a:r>
          </a:p>
          <a:p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Fe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trực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với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ion 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của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axit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sắt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bị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ăn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học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theo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</a:p>
          <a:p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+ 2H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→ Fe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Khi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en-US" sz="24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bám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bề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mặt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sắt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ngăn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tiếp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xúc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giữa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Fe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H</a:t>
            </a:r>
            <a:r>
              <a:rPr lang="en-US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giảm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tốc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độ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phản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ứng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</a:p>
          <a:p>
            <a:endParaRPr lang="en-US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indent="-342900">
              <a:buFont typeface="Wingdings" panose="05000000000000000000" pitchFamily="2" charset="2"/>
              <a:buChar char="ü"/>
            </a:pP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Khi thêm vài giọt CuSO</a:t>
            </a:r>
            <a:r>
              <a:rPr lang="vi-VN" sz="2400" b="1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r>
              <a:rPr lang="vi-VN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vào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thì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xảy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ra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phản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ứng:</a:t>
            </a: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Fe + 2Cu</a:t>
            </a:r>
            <a:r>
              <a:rPr lang="vi-VN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→ Fe</a:t>
            </a:r>
            <a:r>
              <a:rPr lang="vi-VN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Cu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 tạo ra bám vào Fe tạo thành hai điện cực (pin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điện</a:t>
            </a:r>
            <a:r>
              <a:rPr lang="en-US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và Fe bị ăn mòn điện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hóa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vì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tính khử Fe &gt; Cu: </a:t>
            </a:r>
            <a:endParaRPr lang="en-US" sz="24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Cực 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âm (Fe): Fe → Fe</a:t>
            </a:r>
            <a:r>
              <a:rPr lang="vi-VN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2+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2e</a:t>
            </a:r>
            <a:endParaRPr lang="vi-VN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Cực dương (Cu): 2H</a:t>
            </a:r>
            <a:r>
              <a:rPr lang="vi-VN" sz="24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+</a:t>
            </a:r>
            <a:r>
              <a:rPr lang="vi-VN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+ 2e → </a:t>
            </a:r>
            <a:r>
              <a:rPr lang="vi-VN" sz="24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H</a:t>
            </a:r>
            <a:r>
              <a:rPr lang="vi-VN" sz="2400" baseline="-25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vi-VN" sz="2400" baseline="300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↑</a:t>
            </a:r>
            <a:endParaRPr lang="pt-BR" sz="2400" baseline="30000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42854027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1000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1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fill="hold"/>
                                        <p:tgtEl>
                                          <p:spTgt spid="2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6" dur="1000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2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2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6" dur="1000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000" fill="hold"/>
                                        <p:tgtEl>
                                          <p:spTgt spid="2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1" dur="1000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2" dur="1000" fill="hold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2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152400" y="953631"/>
            <a:ext cx="8915400" cy="31085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3: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Sau một ngày lao động, công nhân phải làm 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vệ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sinh bề mặt kim loại của các thiết bị máy móc, dụng cụ lao động. Việc làm này có mục đích là gì?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u="sng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Để hạn chế sự ăn mòn kim loại (vì ngăn sự tiếp xúc giữa kim loại với các chất)  </a:t>
            </a:r>
          </a:p>
        </p:txBody>
      </p:sp>
    </p:spTree>
    <p:extLst>
      <p:ext uri="{BB962C8B-B14F-4D97-AF65-F5344CB8AC3E}">
        <p14:creationId xmlns:p14="http://schemas.microsoft.com/office/powerpoint/2010/main" val="660885415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989587"/>
            <a:ext cx="8915400" cy="35394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4: </a:t>
            </a:r>
            <a:r>
              <a:rPr lang="pt-BR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Một hợp kim có cấu tạo tinh thể hỗn hợp Cu-Zn để trong không khí ẩm. Hãy cho biết hợp kim bị ăn mòn hóa học hay điện hóa</a:t>
            </a:r>
            <a:r>
              <a:rPr lang="pt-BR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?</a:t>
            </a:r>
          </a:p>
          <a:p>
            <a:r>
              <a:rPr lang="pt-BR" sz="2800" b="1" u="sng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Giải</a:t>
            </a:r>
            <a:r>
              <a:rPr lang="pt-BR" sz="2800" b="1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pt-BR" sz="2800" u="sng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endParaRPr lang="pt-BR" sz="2800" u="sng" dirty="0" smtClean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pt-BR" sz="2800" b="1" u="sng" dirty="0">
              <a:solidFill>
                <a:srgbClr val="00206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Hợp kim bị ăn mòn điện hoá học.</a:t>
            </a:r>
          </a:p>
          <a:p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Zn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là điện cực âm, bị ăn mòn. Cu là điện cực dương không bị ăn mòn.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6102738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ONLINE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pic>
        <p:nvPicPr>
          <p:cNvPr id="13" name="Picture 27" descr="Hoja Carta2">
            <a:extLst>
              <a:ext uri="{FF2B5EF4-FFF2-40B4-BE49-F238E27FC236}">
                <a16:creationId xmlns:a16="http://schemas.microsoft.com/office/drawing/2014/main" id="{7D44B070-FB4F-4FCA-A151-510083958A8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465BC4E5-19A5-438A-8511-069775FA00E5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2" name="TextBox 13">
            <a:extLst>
              <a:ext uri="{FF2B5EF4-FFF2-40B4-BE49-F238E27FC236}">
                <a16:creationId xmlns:a16="http://schemas.microsoft.com/office/drawing/2014/main" id="{82CF146D-4140-4D0A-9D40-B83223A1394F}"/>
              </a:ext>
            </a:extLst>
          </p:cNvPr>
          <p:cNvSpPr txBox="1">
            <a:spLocks noChangeArrowheads="1"/>
          </p:cNvSpPr>
          <p:nvPr/>
        </p:nvSpPr>
        <p:spPr bwMode="auto">
          <a:xfrm>
            <a:off x="76200" y="989587"/>
            <a:ext cx="8915400" cy="48320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Giải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thích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Trong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không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khí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ẩm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trên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bề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mặt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hợp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có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lớp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nước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rất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mỏng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đã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hòa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tan O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CO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,…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tạo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thành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một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dung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chất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điện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li.</a:t>
            </a: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Ở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Anot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âm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oxi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hóa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Zn 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→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Zn</a:t>
            </a:r>
            <a:r>
              <a:rPr lang="en-US" sz="2800" baseline="30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baseline="300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+</a:t>
            </a:r>
            <a:r>
              <a:rPr lang="en-US" sz="28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+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2e, Các electron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chuyển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dịch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đến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(Cu).</a:t>
            </a: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Ở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Catot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cực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dương</a:t>
            </a:r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): 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O</a:t>
            </a:r>
            <a:r>
              <a:rPr lang="en-US" sz="2800" baseline="-25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2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bị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dirty="0" err="1" smtClean="0">
                <a:solidFill>
                  <a:srgbClr val="002060"/>
                </a:solidFill>
                <a:latin typeface="Times New Roman" panose="02020603050405020304" pitchFamily="18" charset="0"/>
                <a:cs typeface="Times New Roman" pitchFamily="18" charset="0"/>
              </a:rPr>
              <a:t>khử</a:t>
            </a:r>
            <a:r>
              <a:rPr lang="en-US" sz="28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 + 2H</a:t>
            </a:r>
            <a:r>
              <a:rPr lang="en-US" sz="2800" baseline="-25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O + 4e → 4OH</a:t>
            </a:r>
            <a:r>
              <a:rPr lang="en-US" sz="2800" baseline="300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–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endParaRPr lang="en-US" sz="2800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Kết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quả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là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Zn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bị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ăn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mòn</a:t>
            </a:r>
            <a:r>
              <a:rPr lang="en-US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và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Cu </a:t>
            </a:r>
            <a:r>
              <a:rPr lang="vi-VN" sz="2800" dirty="0" smtClean="0">
                <a:latin typeface="Times New Roman" panose="02020603050405020304" pitchFamily="18" charset="0"/>
                <a:cs typeface="Times New Roman" panose="02020603050405020304" pitchFamily="18" charset="0"/>
              </a:rPr>
              <a:t>không </a:t>
            </a:r>
            <a:r>
              <a:rPr lang="vi-VN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bị ăn mòn.</a:t>
            </a:r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en-US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38946264"/>
      </p:ext>
    </p:extLst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BÀI TẬP </a:t>
            </a:r>
            <a:r>
              <a:rPr lang="en-US" sz="3200" b="1" dirty="0" smtClean="0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OFFLINE</a:t>
            </a:r>
            <a:endParaRPr lang="en-US" sz="3200" b="1" dirty="0">
              <a:solidFill>
                <a:schemeClr val="bg1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21" name="TextBox 13"/>
          <p:cNvSpPr txBox="1">
            <a:spLocks noChangeArrowheads="1"/>
          </p:cNvSpPr>
          <p:nvPr/>
        </p:nvSpPr>
        <p:spPr bwMode="auto">
          <a:xfrm>
            <a:off x="1197429" y="4046679"/>
            <a:ext cx="6248400" cy="9541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tập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5, 6 </a:t>
            </a:r>
            <a:endParaRPr lang="en-US" sz="28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en-US" sz="28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(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Tài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liệu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5, </a:t>
            </a:r>
            <a:r>
              <a:rPr lang="en-US" sz="2800" b="1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trang</a:t>
            </a:r>
            <a:r>
              <a:rPr lang="en-US" sz="28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5)</a:t>
            </a:r>
          </a:p>
        </p:txBody>
      </p:sp>
      <p:pic>
        <p:nvPicPr>
          <p:cNvPr id="1026" name="Picture 2" descr="C:\Documents and Settings\HP\My Documents\My Pictures\113-512.pn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72000" y="1295400"/>
            <a:ext cx="2438400" cy="2438400"/>
          </a:xfrm>
          <a:prstGeom prst="rect">
            <a:avLst/>
          </a:prstGeom>
          <a:noFill/>
        </p:spPr>
      </p:pic>
      <p:pic>
        <p:nvPicPr>
          <p:cNvPr id="1027" name="Picture 3" descr="C:\Documents and Settings\HP\My Documents\My Pictures\C--Users-sschlegel-Pictures-Question-Mark-Man.jpg"/>
          <p:cNvPicPr>
            <a:picLocks noChangeAspect="1" noChangeArrowheads="1"/>
          </p:cNvPicPr>
          <p:nvPr/>
        </p:nvPicPr>
        <p:blipFill>
          <a:blip r:embed="rId5" cstate="print"/>
          <a:srcRect l="14384" t="4110" r="19863" b="8219"/>
          <a:stretch>
            <a:fillRect/>
          </a:stretch>
        </p:blipFill>
        <p:spPr bwMode="auto">
          <a:xfrm>
            <a:off x="1676400" y="1295400"/>
            <a:ext cx="1828800" cy="2438400"/>
          </a:xfrm>
          <a:prstGeom prst="rect">
            <a:avLst/>
          </a:prstGeom>
          <a:noFill/>
        </p:spPr>
      </p:pic>
      <p:pic>
        <p:nvPicPr>
          <p:cNvPr id="15" name="Picture 27" descr="Hoja Carta2">
            <a:extLst>
              <a:ext uri="{FF2B5EF4-FFF2-40B4-BE49-F238E27FC236}">
                <a16:creationId xmlns:a16="http://schemas.microsoft.com/office/drawing/2014/main" id="{0C74EA37-2660-49BC-BE8D-5DFEE6F3867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2" name="Rectangle 21">
            <a:extLst>
              <a:ext uri="{FF2B5EF4-FFF2-40B4-BE49-F238E27FC236}">
                <a16:creationId xmlns:a16="http://schemas.microsoft.com/office/drawing/2014/main" id="{B9AAFEF8-00DC-4321-806D-C718ABCA6C99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6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>
            <a:off x="609600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7" name="Picture 12" descr="top bar swoosh revised"/>
          <p:cNvPicPr>
            <a:picLocks noChangeAspect="1" noChangeArrowheads="1"/>
          </p:cNvPicPr>
          <p:nvPr/>
        </p:nvPicPr>
        <p:blipFill>
          <a:blip r:embed="rId3" cstate="print"/>
          <a:srcRect l="8847" t="16000"/>
          <a:stretch>
            <a:fillRect/>
          </a:stretch>
        </p:blipFill>
        <p:spPr bwMode="auto">
          <a:xfrm rot="10800000">
            <a:off x="2253182" y="0"/>
            <a:ext cx="6281218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0" name="TextBox 1"/>
          <p:cNvSpPr txBox="1">
            <a:spLocks noChangeArrowheads="1"/>
          </p:cNvSpPr>
          <p:nvPr/>
        </p:nvSpPr>
        <p:spPr bwMode="auto">
          <a:xfrm>
            <a:off x="631208" y="304800"/>
            <a:ext cx="7889544" cy="584775"/>
          </a:xfrm>
          <a:prstGeom prst="rect">
            <a:avLst/>
          </a:prstGeom>
          <a:solidFill>
            <a:srgbClr val="002060"/>
          </a:solidFill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>
                <a:solidFill>
                  <a:schemeClr val="bg1"/>
                </a:solidFill>
                <a:latin typeface="Times New Roman" pitchFamily="18" charset="0"/>
                <a:cs typeface="Times New Roman" pitchFamily="18" charset="0"/>
              </a:rPr>
              <a:t>NỘI DUNG CHUẨN BỊ </a:t>
            </a:r>
          </a:p>
        </p:txBody>
      </p:sp>
      <p:sp>
        <p:nvSpPr>
          <p:cNvPr id="31" name="Rounded Rectangle 30"/>
          <p:cNvSpPr/>
          <p:nvPr/>
        </p:nvSpPr>
        <p:spPr bwMode="auto">
          <a:xfrm>
            <a:off x="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32" name="Rounded Rectangle 31"/>
          <p:cNvSpPr/>
          <p:nvPr/>
        </p:nvSpPr>
        <p:spPr bwMode="auto">
          <a:xfrm>
            <a:off x="8534400" y="0"/>
            <a:ext cx="609600" cy="558800"/>
          </a:xfrm>
          <a:prstGeom prst="roundRect">
            <a:avLst/>
          </a:prstGeom>
          <a:solidFill>
            <a:srgbClr val="FFC000"/>
          </a:solidFill>
          <a:ln w="9525" cap="flat" cmpd="sng" algn="ctr">
            <a:noFill/>
            <a:prstDash val="solid"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txBody>
          <a:bodyPr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  <a:latin typeface="Perpetua"/>
              <a:ea typeface="+mn-ea"/>
              <a:cs typeface="+mn-cs"/>
            </a:endParaRPr>
          </a:p>
        </p:txBody>
      </p:sp>
      <p:sp>
        <p:nvSpPr>
          <p:cNvPr id="13" name="Rectangle 3"/>
          <p:cNvSpPr>
            <a:spLocks noChangeArrowheads="1"/>
          </p:cNvSpPr>
          <p:nvPr/>
        </p:nvSpPr>
        <p:spPr bwMode="auto">
          <a:xfrm>
            <a:off x="345440" y="1066800"/>
            <a:ext cx="8188960" cy="584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algn="ctr"/>
            <a:r>
              <a:rPr lang="en-US" sz="32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Bài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b="1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76</a:t>
            </a:r>
            <a:r>
              <a:rPr lang="en-US" sz="32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 ĐIỀU CHẾ KIM LOẠI</a:t>
            </a:r>
          </a:p>
        </p:txBody>
      </p:sp>
      <p:pic>
        <p:nvPicPr>
          <p:cNvPr id="14" name="Picture 27" descr="Hoja Carta2">
            <a:extLst>
              <a:ext uri="{FF2B5EF4-FFF2-40B4-BE49-F238E27FC236}">
                <a16:creationId xmlns:a16="http://schemas.microsoft.com/office/drawing/2014/main" id="{F8F7045E-6AB5-40B3-850B-8DE11A600345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9" name="Rectangle 18">
            <a:extLst>
              <a:ext uri="{FF2B5EF4-FFF2-40B4-BE49-F238E27FC236}">
                <a16:creationId xmlns:a16="http://schemas.microsoft.com/office/drawing/2014/main" id="{7FB21752-55DB-4A4C-9A97-362507B84786}"/>
              </a:ext>
            </a:extLst>
          </p:cNvPr>
          <p:cNvSpPr/>
          <p:nvPr/>
        </p:nvSpPr>
        <p:spPr>
          <a:xfrm>
            <a:off x="2878318" y="6488668"/>
            <a:ext cx="36535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Trường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CĐ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Lý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Tự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Trọng</a:t>
            </a:r>
            <a:r>
              <a:rPr lang="en-US" b="1" dirty="0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b="1" dirty="0" err="1">
                <a:solidFill>
                  <a:srgbClr val="1909E5"/>
                </a:solidFill>
                <a:latin typeface="Times New Roman" pitchFamily="18" charset="0"/>
                <a:cs typeface="Times New Roman" pitchFamily="18" charset="0"/>
              </a:rPr>
              <a:t>Tp.HCM</a:t>
            </a:r>
            <a:endParaRPr lang="en-US" b="1" dirty="0">
              <a:solidFill>
                <a:srgbClr val="1909E5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grpSp>
        <p:nvGrpSpPr>
          <p:cNvPr id="16" name="Group 3"/>
          <p:cNvGrpSpPr>
            <a:grpSpLocks/>
          </p:cNvGrpSpPr>
          <p:nvPr/>
        </p:nvGrpSpPr>
        <p:grpSpPr bwMode="auto">
          <a:xfrm>
            <a:off x="269875" y="2209800"/>
            <a:ext cx="762000" cy="665163"/>
            <a:chOff x="1110" y="2656"/>
            <a:chExt cx="1549" cy="1351"/>
          </a:xfrm>
        </p:grpSpPr>
        <p:sp>
          <p:nvSpPr>
            <p:cNvPr id="17" name="AutoShape 4"/>
            <p:cNvSpPr>
              <a:spLocks noChangeArrowheads="1"/>
            </p:cNvSpPr>
            <p:nvPr/>
          </p:nvSpPr>
          <p:spPr bwMode="gray">
            <a:xfrm>
              <a:off x="1123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18" name="AutoShape 5"/>
            <p:cNvSpPr>
              <a:spLocks noChangeArrowheads="1"/>
            </p:cNvSpPr>
            <p:nvPr/>
          </p:nvSpPr>
          <p:spPr bwMode="gray">
            <a:xfrm>
              <a:off x="1110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0" name="AutoShape 6"/>
            <p:cNvSpPr>
              <a:spLocks noChangeArrowheads="1"/>
            </p:cNvSpPr>
            <p:nvPr/>
          </p:nvSpPr>
          <p:spPr bwMode="gray">
            <a:xfrm>
              <a:off x="1200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E2D700">
                    <a:gamma/>
                    <a:shade val="46275"/>
                    <a:invGamma/>
                  </a:srgbClr>
                </a:gs>
                <a:gs pos="100000">
                  <a:srgbClr val="E2D700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grpSp>
        <p:nvGrpSpPr>
          <p:cNvPr id="22" name="Group 7"/>
          <p:cNvGrpSpPr>
            <a:grpSpLocks/>
          </p:cNvGrpSpPr>
          <p:nvPr/>
        </p:nvGrpSpPr>
        <p:grpSpPr bwMode="auto">
          <a:xfrm>
            <a:off x="228600" y="3314700"/>
            <a:ext cx="762000" cy="665163"/>
            <a:chOff x="3174" y="2656"/>
            <a:chExt cx="1549" cy="1351"/>
          </a:xfrm>
        </p:grpSpPr>
        <p:sp>
          <p:nvSpPr>
            <p:cNvPr id="23" name="AutoShape 8"/>
            <p:cNvSpPr>
              <a:spLocks noChangeArrowheads="1"/>
            </p:cNvSpPr>
            <p:nvPr/>
          </p:nvSpPr>
          <p:spPr bwMode="gray">
            <a:xfrm>
              <a:off x="3187" y="2679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solidFill>
              <a:srgbClr val="808080"/>
            </a:solidFill>
            <a:ln w="9525">
              <a:noFill/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4" name="AutoShape 9"/>
            <p:cNvSpPr>
              <a:spLocks noChangeArrowheads="1"/>
            </p:cNvSpPr>
            <p:nvPr/>
          </p:nvSpPr>
          <p:spPr bwMode="gray">
            <a:xfrm>
              <a:off x="3174" y="2656"/>
              <a:ext cx="1536" cy="1328"/>
            </a:xfrm>
            <a:prstGeom prst="hexagon">
              <a:avLst>
                <a:gd name="adj" fmla="val 28916"/>
                <a:gd name="vf" fmla="val 115470"/>
              </a:avLst>
            </a:prstGeom>
            <a:gradFill rotWithShape="1">
              <a:gsLst>
                <a:gs pos="0">
                  <a:srgbClr val="E6E6E6"/>
                </a:gs>
                <a:gs pos="7500">
                  <a:srgbClr val="7D8496"/>
                </a:gs>
                <a:gs pos="26500">
                  <a:srgbClr val="E6E6E6"/>
                </a:gs>
                <a:gs pos="34000">
                  <a:srgbClr val="7D8496"/>
                </a:gs>
                <a:gs pos="46500">
                  <a:srgbClr val="E6E6E6"/>
                </a:gs>
                <a:gs pos="50000">
                  <a:srgbClr val="FFFFFF"/>
                </a:gs>
                <a:gs pos="53500">
                  <a:srgbClr val="E6E6E6"/>
                </a:gs>
                <a:gs pos="66000">
                  <a:srgbClr val="7D8496"/>
                </a:gs>
                <a:gs pos="73500">
                  <a:srgbClr val="E6E6E6"/>
                </a:gs>
                <a:gs pos="92500">
                  <a:srgbClr val="7D8496"/>
                </a:gs>
                <a:gs pos="100000">
                  <a:srgbClr val="E6E6E6"/>
                </a:gs>
              </a:gsLst>
              <a:lin ang="2700000" scaled="1"/>
            </a:gradFill>
            <a:ln w="9525">
              <a:solidFill>
                <a:srgbClr val="C0C0C0"/>
              </a:solidFill>
              <a:miter lim="800000"/>
              <a:headEnd/>
              <a:tailEnd/>
            </a:ln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  <p:sp>
          <p:nvSpPr>
            <p:cNvPr id="25" name="AutoShape 10"/>
            <p:cNvSpPr>
              <a:spLocks noChangeArrowheads="1"/>
            </p:cNvSpPr>
            <p:nvPr/>
          </p:nvSpPr>
          <p:spPr bwMode="gray">
            <a:xfrm>
              <a:off x="3264" y="2737"/>
              <a:ext cx="1349" cy="1167"/>
            </a:xfrm>
            <a:prstGeom prst="hexagon">
              <a:avLst>
                <a:gd name="adj" fmla="val 28896"/>
                <a:gd name="vf" fmla="val 115470"/>
              </a:avLst>
            </a:prstGeom>
            <a:gradFill rotWithShape="1">
              <a:gsLst>
                <a:gs pos="0">
                  <a:srgbClr val="0F6FC6">
                    <a:gamma/>
                    <a:shade val="46275"/>
                    <a:invGamma/>
                  </a:srgbClr>
                </a:gs>
                <a:gs pos="100000">
                  <a:srgbClr val="0F6FC6"/>
                </a:gs>
              </a:gsLst>
              <a:lin ang="2700000" scaled="1"/>
            </a:gradFill>
            <a:ln w="9525">
              <a:solidFill>
                <a:sysClr val="windowText" lastClr="000000"/>
              </a:solidFill>
              <a:miter lim="800000"/>
              <a:headEnd/>
              <a:tailEnd/>
            </a:ln>
            <a:effectLst/>
          </p:spPr>
          <p:txBody>
            <a:bodyPr wrap="none" anchor="ctr"/>
            <a:lstStyle/>
            <a:p>
              <a:pPr marL="0" marR="0" lvl="0" indent="0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3200" b="0" i="0" u="none" strike="noStrike" kern="0" cap="none" spc="0" normalizeH="0" baseline="0" noProof="0">
                <a:ln>
                  <a:noFill/>
                </a:ln>
                <a:solidFill>
                  <a:srgbClr val="335338"/>
                </a:solidFill>
                <a:effectLst/>
                <a:uLnTx/>
                <a:uFillTx/>
                <a:latin typeface="Times New Roman" pitchFamily="18" charset="0"/>
                <a:cs typeface="Times New Roman" pitchFamily="18" charset="0"/>
              </a:endParaRPr>
            </a:p>
          </p:txBody>
        </p:sp>
      </p:grpSp>
      <p:sp>
        <p:nvSpPr>
          <p:cNvPr id="28" name="Line 11"/>
          <p:cNvSpPr>
            <a:spLocks noChangeShapeType="1"/>
          </p:cNvSpPr>
          <p:nvPr/>
        </p:nvSpPr>
        <p:spPr bwMode="auto">
          <a:xfrm>
            <a:off x="879474" y="2836863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33" name="Text Box 12"/>
          <p:cNvSpPr txBox="1">
            <a:spLocks noChangeArrowheads="1"/>
          </p:cNvSpPr>
          <p:nvPr/>
        </p:nvSpPr>
        <p:spPr bwMode="auto">
          <a:xfrm>
            <a:off x="984205" y="2234625"/>
            <a:ext cx="5008102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eaLnBrk="0" hangingPunct="0"/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Nguyên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tắc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điều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chế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kim</a:t>
            </a:r>
            <a:r>
              <a:rPr lang="en-US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en-US" sz="3200" dirty="0" err="1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loại</a:t>
            </a:r>
            <a:endParaRPr lang="vi-VN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4" name="Text Box 13"/>
          <p:cNvSpPr txBox="1">
            <a:spLocks noChangeArrowheads="1"/>
          </p:cNvSpPr>
          <p:nvPr/>
        </p:nvSpPr>
        <p:spPr bwMode="gray">
          <a:xfrm>
            <a:off x="449263" y="22272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1</a:t>
            </a:r>
          </a:p>
        </p:txBody>
      </p:sp>
      <p:sp>
        <p:nvSpPr>
          <p:cNvPr id="35" name="Text Box 15"/>
          <p:cNvSpPr txBox="1">
            <a:spLocks noChangeArrowheads="1"/>
          </p:cNvSpPr>
          <p:nvPr/>
        </p:nvSpPr>
        <p:spPr bwMode="auto">
          <a:xfrm>
            <a:off x="949324" y="3377625"/>
            <a:ext cx="7127875" cy="584775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square">
            <a:spAutoFit/>
          </a:bodyPr>
          <a:lstStyle/>
          <a:p>
            <a:pPr eaLnBrk="0" hangingPunct="0"/>
            <a:r>
              <a:rPr lang="vi-VN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Các phương pháp điều chế kim loại</a:t>
            </a:r>
            <a:endParaRPr lang="en-US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6" name="Text Box 16"/>
          <p:cNvSpPr txBox="1">
            <a:spLocks noChangeArrowheads="1"/>
          </p:cNvSpPr>
          <p:nvPr/>
        </p:nvSpPr>
        <p:spPr bwMode="gray">
          <a:xfrm>
            <a:off x="407988" y="3332163"/>
            <a:ext cx="388937" cy="584200"/>
          </a:xfrm>
          <a:prstGeom prst="rect">
            <a:avLst/>
          </a:prstGeom>
          <a:noFill/>
          <a:ln w="9525" algn="ctr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 eaLnBrk="0" hangingPunct="0"/>
            <a:r>
              <a:rPr lang="en-US" sz="3200" b="1">
                <a:solidFill>
                  <a:srgbClr val="FFFFFF"/>
                </a:solidFill>
                <a:latin typeface="Times New Roman" pitchFamily="18" charset="0"/>
                <a:cs typeface="Times New Roman" pitchFamily="18" charset="0"/>
              </a:rPr>
              <a:t>2</a:t>
            </a:r>
          </a:p>
        </p:txBody>
      </p:sp>
      <p:sp>
        <p:nvSpPr>
          <p:cNvPr id="49" name="Line 11">
            <a:extLst>
              <a:ext uri="{FF2B5EF4-FFF2-40B4-BE49-F238E27FC236}">
                <a16:creationId xmlns:a16="http://schemas.microsoft.com/office/drawing/2014/main" id="{1E22E3C9-81D5-44E1-9491-8109F2E79B3F}"/>
              </a:ext>
            </a:extLst>
          </p:cNvPr>
          <p:cNvSpPr>
            <a:spLocks noChangeShapeType="1"/>
          </p:cNvSpPr>
          <p:nvPr/>
        </p:nvSpPr>
        <p:spPr bwMode="auto">
          <a:xfrm>
            <a:off x="879474" y="3966175"/>
            <a:ext cx="7197726" cy="0"/>
          </a:xfrm>
          <a:prstGeom prst="line">
            <a:avLst/>
          </a:prstGeom>
          <a:noFill/>
          <a:ln w="25400">
            <a:solidFill>
              <a:srgbClr val="04617B"/>
            </a:solidFill>
            <a:prstDash val="sysDot"/>
            <a:round/>
            <a:headEnd/>
            <a:tailEnd type="oval" w="med" len="med"/>
          </a:ln>
        </p:spPr>
        <p:txBody>
          <a:bodyPr wrap="none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</p:spTree>
  </p:cSld>
  <p:clrMapOvr>
    <a:masterClrMapping/>
  </p:clrMapOvr>
  <p:transition advClick="0">
    <p:wipe dir="u"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7826" name="Text Box 4"/>
          <p:cNvSpPr txBox="1">
            <a:spLocks noChangeArrowheads="1"/>
          </p:cNvSpPr>
          <p:nvPr/>
        </p:nvSpPr>
        <p:spPr bwMode="auto">
          <a:xfrm>
            <a:off x="304800" y="5867400"/>
            <a:ext cx="86106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n-US">
              <a:solidFill>
                <a:srgbClr val="000000"/>
              </a:solidFill>
            </a:endParaRPr>
          </a:p>
        </p:txBody>
      </p:sp>
      <p:pic>
        <p:nvPicPr>
          <p:cNvPr id="77827" name="Picture 2" descr="C:\Documents and Settings\vnm00093\My Documents\My Pictures\Pix\Nut_Pho_NHI_GlobalReach.jpg"/>
          <p:cNvPicPr>
            <a:picLocks noChangeAspect="1" noChangeArrowheads="1"/>
          </p:cNvPicPr>
          <p:nvPr/>
        </p:nvPicPr>
        <p:blipFill>
          <a:blip r:embed="rId3" cstate="print"/>
          <a:srcRect t="5376" b="9831"/>
          <a:stretch>
            <a:fillRect/>
          </a:stretch>
        </p:blipFill>
        <p:spPr bwMode="auto">
          <a:xfrm>
            <a:off x="1371600" y="1133144"/>
            <a:ext cx="6200775" cy="5257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WordArt 13"/>
          <p:cNvSpPr>
            <a:spLocks noChangeArrowheads="1" noChangeShapeType="1" noTextEdit="1"/>
          </p:cNvSpPr>
          <p:nvPr/>
        </p:nvSpPr>
        <p:spPr bwMode="auto">
          <a:xfrm>
            <a:off x="-76200" y="3038888"/>
            <a:ext cx="8991600" cy="1466024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  <a:defRPr/>
            </a:pPr>
            <a:r>
              <a:rPr lang="pt-BR" sz="6000" b="1" kern="10" dirty="0">
                <a:ln w="12700">
                  <a:solidFill>
                    <a:srgbClr val="000000">
                      <a:satMod val="155000"/>
                    </a:srgbClr>
                  </a:solidFill>
                  <a:prstDash val="solid"/>
                </a:ln>
                <a:solidFill>
                  <a:srgbClr val="00B050"/>
                </a:solidFill>
                <a:effectLst>
                  <a:innerShdw blurRad="63500" dist="50800" dir="8100000">
                    <a:prstClr val="black">
                      <a:alpha val="50000"/>
                    </a:prstClr>
                  </a:innerShdw>
                </a:effectLst>
                <a:latin typeface="Times New Roman"/>
                <a:cs typeface="Times New Roman"/>
              </a:rPr>
              <a:t> CHÚC CÁC EM HỌC TỐT!</a:t>
            </a:r>
          </a:p>
        </p:txBody>
      </p:sp>
      <p:pic>
        <p:nvPicPr>
          <p:cNvPr id="12" name="Picture 27" descr="Hoja Carta2"/>
          <p:cNvPicPr>
            <a:picLocks noChangeAspect="1" noChangeArrowheads="1"/>
          </p:cNvPicPr>
          <p:nvPr/>
        </p:nvPicPr>
        <p:blipFill>
          <a:blip r:embed="rId4" cstate="print"/>
          <a:srcRect t="51007"/>
          <a:stretch>
            <a:fillRect/>
          </a:stretch>
        </p:blipFill>
        <p:spPr bwMode="auto">
          <a:xfrm>
            <a:off x="0" y="6324600"/>
            <a:ext cx="9144000" cy="533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pSp>
        <p:nvGrpSpPr>
          <p:cNvPr id="13" name="Group 12"/>
          <p:cNvGrpSpPr/>
          <p:nvPr/>
        </p:nvGrpSpPr>
        <p:grpSpPr>
          <a:xfrm>
            <a:off x="0" y="0"/>
            <a:ext cx="9144000" cy="1143000"/>
            <a:chOff x="0" y="0"/>
            <a:chExt cx="9144000" cy="1143000"/>
          </a:xfrm>
        </p:grpSpPr>
        <p:pic>
          <p:nvPicPr>
            <p:cNvPr id="14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>
              <a:off x="533400" y="0"/>
              <a:ext cx="63574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5" name="Picture 12" descr="top bar swoosh revised"/>
            <p:cNvPicPr>
              <a:picLocks noChangeAspect="1" noChangeArrowheads="1"/>
            </p:cNvPicPr>
            <p:nvPr/>
          </p:nvPicPr>
          <p:blipFill>
            <a:blip r:embed="rId5" cstate="print"/>
            <a:srcRect l="8847" t="16000"/>
            <a:stretch>
              <a:fillRect/>
            </a:stretch>
          </p:blipFill>
          <p:spPr bwMode="auto">
            <a:xfrm rot="10800000">
              <a:off x="2253182" y="0"/>
              <a:ext cx="6433618" cy="400050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7" name="Rounded Rectangle 16"/>
            <p:cNvSpPr/>
            <p:nvPr/>
          </p:nvSpPr>
          <p:spPr bwMode="auto">
            <a:xfrm>
              <a:off x="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8" name="Rounded Rectangle 17"/>
            <p:cNvSpPr/>
            <p:nvPr/>
          </p:nvSpPr>
          <p:spPr bwMode="auto">
            <a:xfrm>
              <a:off x="533400" y="574344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19" name="Rounded Rectangle 18"/>
            <p:cNvSpPr/>
            <p:nvPr/>
          </p:nvSpPr>
          <p:spPr bwMode="auto">
            <a:xfrm>
              <a:off x="8534400" y="27296"/>
              <a:ext cx="609600" cy="558800"/>
            </a:xfrm>
            <a:prstGeom prst="roundRect">
              <a:avLst/>
            </a:prstGeom>
            <a:solidFill>
              <a:srgbClr val="FFC000"/>
            </a:solidFill>
            <a:ln w="9525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Text" lastClr="000000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  <p:sp>
          <p:nvSpPr>
            <p:cNvPr id="20" name="Rounded Rectangle 19"/>
            <p:cNvSpPr/>
            <p:nvPr/>
          </p:nvSpPr>
          <p:spPr bwMode="auto">
            <a:xfrm>
              <a:off x="8055592" y="584200"/>
              <a:ext cx="609600" cy="558800"/>
            </a:xfrm>
            <a:prstGeom prst="roundRect">
              <a:avLst/>
            </a:prstGeom>
            <a:solidFill>
              <a:srgbClr val="0F6FC6"/>
            </a:solidFill>
            <a:ln w="12700" cap="flat" cmpd="sng" algn="ctr">
              <a:noFill/>
              <a:prstDash val="solid"/>
            </a:ln>
            <a:effectLst>
              <a:outerShdw blurRad="44450" dist="27940" dir="5400000" algn="ctr">
                <a:srgbClr val="000000">
                  <a:alpha val="32000"/>
                </a:srgbClr>
              </a:outerShdw>
            </a:effectLst>
            <a:scene3d>
              <a:camera prst="orthographicFront">
                <a:rot lat="0" lon="0" rev="0"/>
              </a:camera>
              <a:lightRig rig="balanced" dir="t">
                <a:rot lat="0" lon="0" rev="8700000"/>
              </a:lightRig>
            </a:scene3d>
            <a:sp3d>
              <a:bevelT w="190500" h="38100"/>
            </a:sp3d>
          </p:spPr>
          <p:txBody>
            <a:bodyPr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0" lang="en-US" sz="1800" b="0" i="0" u="none" strike="noStrike" kern="0" cap="none" spc="0" normalizeH="0" baseline="0" noProof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Perpetua"/>
                <a:ea typeface="+mn-ea"/>
                <a:cs typeface="+mn-cs"/>
              </a:endParaRPr>
            </a:p>
          </p:txBody>
        </p:sp>
      </p:grpSp>
      <p:pic>
        <p:nvPicPr>
          <p:cNvPr id="21" name="Picture 20">
            <a:extLst>
              <a:ext uri="{FF2B5EF4-FFF2-40B4-BE49-F238E27FC236}">
                <a16:creationId xmlns:a16="http://schemas.microsoft.com/office/drawing/2014/main" id="{5147FEBE-8DFD-4043-9D06-131CDD97F852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480697" y="337334"/>
            <a:ext cx="3973384" cy="1110466"/>
          </a:xfrm>
          <a:prstGeom prst="rect">
            <a:avLst/>
          </a:prstGeom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7200000" s="0" l="0"/>
                                      </p:by>
                                    </p:animClr>
                                    <p:set>
                                      <p:cBhvr>
                                        <p:cTn id="9" dur="2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" grpId="0" animBg="1"/>
    </p:bld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ARTICULATE_PROJECT_OPEN" val="0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2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1_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5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18779</TotalTime>
  <Words>2013</Words>
  <Application>Microsoft Office PowerPoint</Application>
  <PresentationFormat>On-screen Show (4:3)</PresentationFormat>
  <Paragraphs>247</Paragraphs>
  <Slides>30</Slides>
  <Notes>30</Notes>
  <HiddenSlides>0</HiddenSlides>
  <MMClips>0</MMClips>
  <ScaleCrop>false</ScaleCrop>
  <HeadingPairs>
    <vt:vector size="6" baseType="variant">
      <vt:variant>
        <vt:lpstr>Fonts Used</vt:lpstr>
      </vt:variant>
      <vt:variant>
        <vt:i4>9</vt:i4>
      </vt:variant>
      <vt:variant>
        <vt:lpstr>Theme</vt:lpstr>
      </vt:variant>
      <vt:variant>
        <vt:i4>4</vt:i4>
      </vt:variant>
      <vt:variant>
        <vt:lpstr>Slide Titles</vt:lpstr>
      </vt:variant>
      <vt:variant>
        <vt:i4>30</vt:i4>
      </vt:variant>
    </vt:vector>
  </HeadingPairs>
  <TitlesOfParts>
    <vt:vector size="43" baseType="lpstr">
      <vt:lpstr>SimSun</vt:lpstr>
      <vt:lpstr>SimSun</vt:lpstr>
      <vt:lpstr>Arial</vt:lpstr>
      <vt:lpstr>Calibri</vt:lpstr>
      <vt:lpstr>Perpetua</vt:lpstr>
      <vt:lpstr>Symbol</vt:lpstr>
      <vt:lpstr>Tahoma</vt:lpstr>
      <vt:lpstr>Times New Roman</vt:lpstr>
      <vt:lpstr>Wingdings</vt:lpstr>
      <vt:lpstr>Office Theme</vt:lpstr>
      <vt:lpstr>Default Design</vt:lpstr>
      <vt:lpstr>2_Office Theme</vt:lpstr>
      <vt:lpstr>1_Office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Amway VN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Administrator</dc:creator>
  <cp:lastModifiedBy>Admin</cp:lastModifiedBy>
  <cp:revision>600</cp:revision>
  <dcterms:created xsi:type="dcterms:W3CDTF">2011-10-11T04:02:09Z</dcterms:created>
  <dcterms:modified xsi:type="dcterms:W3CDTF">2020-05-08T10:54:07Z</dcterms:modified>
</cp:coreProperties>
</file>